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66" r:id="rId3"/>
    <p:sldId id="258" r:id="rId4"/>
    <p:sldId id="265" r:id="rId5"/>
    <p:sldId id="264"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D1D1D"/>
    <a:srgbClr val="121212"/>
    <a:srgbClr val="000000"/>
    <a:srgbClr val="FFC107"/>
    <a:srgbClr val="00BCD4"/>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6706" autoAdjust="0"/>
  </p:normalViewPr>
  <p:slideViewPr>
    <p:cSldViewPr snapToGrid="0" showGuides="1">
      <p:cViewPr varScale="1">
        <p:scale>
          <a:sx n="150" d="100"/>
          <a:sy n="150" d="100"/>
        </p:scale>
        <p:origin x="2142"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8B376B-016A-401F-BD57-CA0F061D3E01}" type="datetimeFigureOut">
              <a:rPr lang="en-US" smtClean="0"/>
              <a:t>5/4/2022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B4045-830F-48E1-92F2-036816D5621A}" type="slidenum">
              <a:rPr lang="en-US" smtClean="0"/>
              <a:t>‹#›</a:t>
            </a:fld>
            <a:endParaRPr lang="en-US"/>
          </a:p>
        </p:txBody>
      </p:sp>
    </p:spTree>
    <p:extLst>
      <p:ext uri="{BB962C8B-B14F-4D97-AF65-F5344CB8AC3E}">
        <p14:creationId xmlns:p14="http://schemas.microsoft.com/office/powerpoint/2010/main" val="1197031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 Describe the general problem area or research question that your project addresses</a:t>
            </a:r>
          </a:p>
        </p:txBody>
      </p:sp>
      <p:sp>
        <p:nvSpPr>
          <p:cNvPr id="4" name="Slide Number Placeholder 3"/>
          <p:cNvSpPr>
            <a:spLocks noGrp="1"/>
          </p:cNvSpPr>
          <p:nvPr>
            <p:ph type="sldNum" sz="quarter" idx="5"/>
          </p:nvPr>
        </p:nvSpPr>
        <p:spPr/>
        <p:txBody>
          <a:bodyPr/>
          <a:lstStyle/>
          <a:p>
            <a:fld id="{DA3B4045-830F-48E1-92F2-036816D5621A}" type="slidenum">
              <a:rPr lang="en-US" smtClean="0"/>
              <a:t>2</a:t>
            </a:fld>
            <a:endParaRPr lang="en-US"/>
          </a:p>
        </p:txBody>
      </p:sp>
    </p:spTree>
    <p:extLst>
      <p:ext uri="{BB962C8B-B14F-4D97-AF65-F5344CB8AC3E}">
        <p14:creationId xmlns:p14="http://schemas.microsoft.com/office/powerpoint/2010/main" val="1694937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Implementation – Describe the application you developed. Do not plan to give a demo of your application (there will not be enough time). Instead, you might want to provide 2-3 screenshots or animated GIF that illustrate the primary functionality of your application. Do NOT embed video or link to YouTube. Make sure it is clear how your application solves the problem or answers the research question you mentioned earlier.</a:t>
            </a:r>
          </a:p>
        </p:txBody>
      </p:sp>
      <p:sp>
        <p:nvSpPr>
          <p:cNvPr id="4" name="Slide Number Placeholder 3"/>
          <p:cNvSpPr>
            <a:spLocks noGrp="1"/>
          </p:cNvSpPr>
          <p:nvPr>
            <p:ph type="sldNum" sz="quarter" idx="5"/>
          </p:nvPr>
        </p:nvSpPr>
        <p:spPr/>
        <p:txBody>
          <a:bodyPr/>
          <a:lstStyle/>
          <a:p>
            <a:fld id="{DA3B4045-830F-48E1-92F2-036816D5621A}" type="slidenum">
              <a:rPr lang="en-US" smtClean="0"/>
              <a:t>3</a:t>
            </a:fld>
            <a:endParaRPr lang="en-US"/>
          </a:p>
        </p:txBody>
      </p:sp>
    </p:spTree>
    <p:extLst>
      <p:ext uri="{BB962C8B-B14F-4D97-AF65-F5344CB8AC3E}">
        <p14:creationId xmlns:p14="http://schemas.microsoft.com/office/powerpoint/2010/main" val="1788959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 Describe the general problem area or research question that your project addresses</a:t>
            </a:r>
          </a:p>
        </p:txBody>
      </p:sp>
      <p:sp>
        <p:nvSpPr>
          <p:cNvPr id="4" name="Slide Number Placeholder 3"/>
          <p:cNvSpPr>
            <a:spLocks noGrp="1"/>
          </p:cNvSpPr>
          <p:nvPr>
            <p:ph type="sldNum" sz="quarter" idx="5"/>
          </p:nvPr>
        </p:nvSpPr>
        <p:spPr/>
        <p:txBody>
          <a:bodyPr/>
          <a:lstStyle/>
          <a:p>
            <a:fld id="{DA3B4045-830F-48E1-92F2-036816D5621A}" type="slidenum">
              <a:rPr lang="en-US" smtClean="0"/>
              <a:t>4</a:t>
            </a:fld>
            <a:endParaRPr lang="en-US"/>
          </a:p>
        </p:txBody>
      </p:sp>
    </p:spTree>
    <p:extLst>
      <p:ext uri="{BB962C8B-B14F-4D97-AF65-F5344CB8AC3E}">
        <p14:creationId xmlns:p14="http://schemas.microsoft.com/office/powerpoint/2010/main" val="171852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184E-EFD0-4153-37AF-A9FCE951A7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A37056-E083-00DF-F828-DFFABB7AB6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2225E9-6EB6-5AFE-3E28-6FE78615CB4F}"/>
              </a:ext>
            </a:extLst>
          </p:cNvPr>
          <p:cNvSpPr>
            <a:spLocks noGrp="1"/>
          </p:cNvSpPr>
          <p:nvPr>
            <p:ph type="dt" sz="half" idx="10"/>
          </p:nvPr>
        </p:nvSpPr>
        <p:spPr/>
        <p:txBody>
          <a:bodyPr/>
          <a:lstStyle/>
          <a:p>
            <a:fld id="{E8A1B86F-A3B8-40C7-8823-EE4E19D66BAE}" type="datetime1">
              <a:rPr lang="en-US" smtClean="0"/>
              <a:t>5/4/2022</a:t>
            </a:fld>
            <a:endParaRPr lang="en-US"/>
          </a:p>
        </p:txBody>
      </p:sp>
      <p:sp>
        <p:nvSpPr>
          <p:cNvPr id="5" name="Footer Placeholder 4">
            <a:extLst>
              <a:ext uri="{FF2B5EF4-FFF2-40B4-BE49-F238E27FC236}">
                <a16:creationId xmlns:a16="http://schemas.microsoft.com/office/drawing/2014/main" id="{953FD003-7F13-8108-144A-79071F88CB72}"/>
              </a:ext>
            </a:extLst>
          </p:cNvPr>
          <p:cNvSpPr>
            <a:spLocks noGrp="1"/>
          </p:cNvSpPr>
          <p:nvPr>
            <p:ph type="ftr" sz="quarter" idx="11"/>
          </p:nvPr>
        </p:nvSpPr>
        <p:spPr/>
        <p:txBody>
          <a:bodyPr/>
          <a:lstStyle/>
          <a:p>
            <a:r>
              <a:rPr lang="en-US"/>
              <a:t>Project B.A.T.</a:t>
            </a:r>
          </a:p>
        </p:txBody>
      </p:sp>
      <p:sp>
        <p:nvSpPr>
          <p:cNvPr id="6" name="Slide Number Placeholder 5">
            <a:extLst>
              <a:ext uri="{FF2B5EF4-FFF2-40B4-BE49-F238E27FC236}">
                <a16:creationId xmlns:a16="http://schemas.microsoft.com/office/drawing/2014/main" id="{829862DA-E3DF-C845-83A5-0FAF486A029A}"/>
              </a:ext>
            </a:extLst>
          </p:cNvPr>
          <p:cNvSpPr>
            <a:spLocks noGrp="1"/>
          </p:cNvSpPr>
          <p:nvPr>
            <p:ph type="sldNum" sz="quarter" idx="12"/>
          </p:nvPr>
        </p:nvSpPr>
        <p:spPr/>
        <p:txBody>
          <a:bodyPr/>
          <a:lstStyle/>
          <a:p>
            <a:fld id="{8D1499DA-7E47-432B-B2B1-0970AB5B905A}" type="slidenum">
              <a:rPr lang="en-US" smtClean="0"/>
              <a:t>‹#›</a:t>
            </a:fld>
            <a:endParaRPr lang="en-US"/>
          </a:p>
        </p:txBody>
      </p:sp>
    </p:spTree>
    <p:extLst>
      <p:ext uri="{BB962C8B-B14F-4D97-AF65-F5344CB8AC3E}">
        <p14:creationId xmlns:p14="http://schemas.microsoft.com/office/powerpoint/2010/main" val="218784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6002-330A-CF33-0EAE-025DA8B5B7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4FA779-9E69-EBEF-CE5E-0D40E4B9D6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E313A-22F3-1225-B841-DEAEA6A73585}"/>
              </a:ext>
            </a:extLst>
          </p:cNvPr>
          <p:cNvSpPr>
            <a:spLocks noGrp="1"/>
          </p:cNvSpPr>
          <p:nvPr>
            <p:ph type="dt" sz="half" idx="10"/>
          </p:nvPr>
        </p:nvSpPr>
        <p:spPr/>
        <p:txBody>
          <a:bodyPr/>
          <a:lstStyle/>
          <a:p>
            <a:fld id="{F3D5B702-6A5F-4A11-BAF7-A0E89BBA96CC}" type="datetime1">
              <a:rPr lang="en-US" smtClean="0"/>
              <a:t>5/4/2022</a:t>
            </a:fld>
            <a:endParaRPr lang="en-US"/>
          </a:p>
        </p:txBody>
      </p:sp>
      <p:sp>
        <p:nvSpPr>
          <p:cNvPr id="5" name="Footer Placeholder 4">
            <a:extLst>
              <a:ext uri="{FF2B5EF4-FFF2-40B4-BE49-F238E27FC236}">
                <a16:creationId xmlns:a16="http://schemas.microsoft.com/office/drawing/2014/main" id="{63542A46-C7FD-1009-578C-C990718B6B76}"/>
              </a:ext>
            </a:extLst>
          </p:cNvPr>
          <p:cNvSpPr>
            <a:spLocks noGrp="1"/>
          </p:cNvSpPr>
          <p:nvPr>
            <p:ph type="ftr" sz="quarter" idx="11"/>
          </p:nvPr>
        </p:nvSpPr>
        <p:spPr/>
        <p:txBody>
          <a:bodyPr/>
          <a:lstStyle/>
          <a:p>
            <a:r>
              <a:rPr lang="en-US"/>
              <a:t>Project B.A.T.</a:t>
            </a:r>
          </a:p>
        </p:txBody>
      </p:sp>
      <p:sp>
        <p:nvSpPr>
          <p:cNvPr id="6" name="Slide Number Placeholder 5">
            <a:extLst>
              <a:ext uri="{FF2B5EF4-FFF2-40B4-BE49-F238E27FC236}">
                <a16:creationId xmlns:a16="http://schemas.microsoft.com/office/drawing/2014/main" id="{3B2CEE15-17E6-D674-E502-76AA4F696643}"/>
              </a:ext>
            </a:extLst>
          </p:cNvPr>
          <p:cNvSpPr>
            <a:spLocks noGrp="1"/>
          </p:cNvSpPr>
          <p:nvPr>
            <p:ph type="sldNum" sz="quarter" idx="12"/>
          </p:nvPr>
        </p:nvSpPr>
        <p:spPr/>
        <p:txBody>
          <a:bodyPr/>
          <a:lstStyle/>
          <a:p>
            <a:fld id="{8D1499DA-7E47-432B-B2B1-0970AB5B905A}" type="slidenum">
              <a:rPr lang="en-US" smtClean="0"/>
              <a:t>‹#›</a:t>
            </a:fld>
            <a:endParaRPr lang="en-US"/>
          </a:p>
        </p:txBody>
      </p:sp>
    </p:spTree>
    <p:extLst>
      <p:ext uri="{BB962C8B-B14F-4D97-AF65-F5344CB8AC3E}">
        <p14:creationId xmlns:p14="http://schemas.microsoft.com/office/powerpoint/2010/main" val="3157605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789CAB-F07B-7536-395C-0465046E81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27264F-0A4A-E58A-06B2-BBF89F89FC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6EAEEE-7D14-5E59-583D-5C1B7FF13247}"/>
              </a:ext>
            </a:extLst>
          </p:cNvPr>
          <p:cNvSpPr>
            <a:spLocks noGrp="1"/>
          </p:cNvSpPr>
          <p:nvPr>
            <p:ph type="dt" sz="half" idx="10"/>
          </p:nvPr>
        </p:nvSpPr>
        <p:spPr/>
        <p:txBody>
          <a:bodyPr/>
          <a:lstStyle/>
          <a:p>
            <a:fld id="{49CB3FB2-9816-430E-87DE-69A271BF77E5}" type="datetime1">
              <a:rPr lang="en-US" smtClean="0"/>
              <a:t>5/4/2022</a:t>
            </a:fld>
            <a:endParaRPr lang="en-US"/>
          </a:p>
        </p:txBody>
      </p:sp>
      <p:sp>
        <p:nvSpPr>
          <p:cNvPr id="5" name="Footer Placeholder 4">
            <a:extLst>
              <a:ext uri="{FF2B5EF4-FFF2-40B4-BE49-F238E27FC236}">
                <a16:creationId xmlns:a16="http://schemas.microsoft.com/office/drawing/2014/main" id="{D62A5D4E-115F-5786-C5B7-ACB89843884E}"/>
              </a:ext>
            </a:extLst>
          </p:cNvPr>
          <p:cNvSpPr>
            <a:spLocks noGrp="1"/>
          </p:cNvSpPr>
          <p:nvPr>
            <p:ph type="ftr" sz="quarter" idx="11"/>
          </p:nvPr>
        </p:nvSpPr>
        <p:spPr/>
        <p:txBody>
          <a:bodyPr/>
          <a:lstStyle/>
          <a:p>
            <a:r>
              <a:rPr lang="en-US"/>
              <a:t>Project B.A.T.</a:t>
            </a:r>
          </a:p>
        </p:txBody>
      </p:sp>
      <p:sp>
        <p:nvSpPr>
          <p:cNvPr id="6" name="Slide Number Placeholder 5">
            <a:extLst>
              <a:ext uri="{FF2B5EF4-FFF2-40B4-BE49-F238E27FC236}">
                <a16:creationId xmlns:a16="http://schemas.microsoft.com/office/drawing/2014/main" id="{397A60D7-1AC5-2F89-7A57-B4CC1B281D6D}"/>
              </a:ext>
            </a:extLst>
          </p:cNvPr>
          <p:cNvSpPr>
            <a:spLocks noGrp="1"/>
          </p:cNvSpPr>
          <p:nvPr>
            <p:ph type="sldNum" sz="quarter" idx="12"/>
          </p:nvPr>
        </p:nvSpPr>
        <p:spPr/>
        <p:txBody>
          <a:bodyPr/>
          <a:lstStyle/>
          <a:p>
            <a:fld id="{8D1499DA-7E47-432B-B2B1-0970AB5B905A}" type="slidenum">
              <a:rPr lang="en-US" smtClean="0"/>
              <a:t>‹#›</a:t>
            </a:fld>
            <a:endParaRPr lang="en-US"/>
          </a:p>
        </p:txBody>
      </p:sp>
    </p:spTree>
    <p:extLst>
      <p:ext uri="{BB962C8B-B14F-4D97-AF65-F5344CB8AC3E}">
        <p14:creationId xmlns:p14="http://schemas.microsoft.com/office/powerpoint/2010/main" val="975361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AA376-6A94-6829-A42B-1E56173BEC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10D394-7F0F-68A8-404F-91AABD0494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E8E68-B3B6-9F27-619B-B442C9FBC800}"/>
              </a:ext>
            </a:extLst>
          </p:cNvPr>
          <p:cNvSpPr>
            <a:spLocks noGrp="1"/>
          </p:cNvSpPr>
          <p:nvPr>
            <p:ph type="dt" sz="half" idx="10"/>
          </p:nvPr>
        </p:nvSpPr>
        <p:spPr/>
        <p:txBody>
          <a:bodyPr/>
          <a:lstStyle/>
          <a:p>
            <a:fld id="{E5856024-D482-4F2C-BC08-162E30217539}" type="datetime1">
              <a:rPr lang="en-US" smtClean="0"/>
              <a:t>5/4/2022</a:t>
            </a:fld>
            <a:endParaRPr lang="en-US"/>
          </a:p>
        </p:txBody>
      </p:sp>
      <p:sp>
        <p:nvSpPr>
          <p:cNvPr id="5" name="Footer Placeholder 4">
            <a:extLst>
              <a:ext uri="{FF2B5EF4-FFF2-40B4-BE49-F238E27FC236}">
                <a16:creationId xmlns:a16="http://schemas.microsoft.com/office/drawing/2014/main" id="{C46543AB-89F0-FE76-AA10-8865F1CF39BB}"/>
              </a:ext>
            </a:extLst>
          </p:cNvPr>
          <p:cNvSpPr>
            <a:spLocks noGrp="1"/>
          </p:cNvSpPr>
          <p:nvPr>
            <p:ph type="ftr" sz="quarter" idx="11"/>
          </p:nvPr>
        </p:nvSpPr>
        <p:spPr/>
        <p:txBody>
          <a:bodyPr/>
          <a:lstStyle/>
          <a:p>
            <a:r>
              <a:rPr lang="en-US"/>
              <a:t>Project B.A.T.</a:t>
            </a:r>
          </a:p>
        </p:txBody>
      </p:sp>
      <p:sp>
        <p:nvSpPr>
          <p:cNvPr id="6" name="Slide Number Placeholder 5">
            <a:extLst>
              <a:ext uri="{FF2B5EF4-FFF2-40B4-BE49-F238E27FC236}">
                <a16:creationId xmlns:a16="http://schemas.microsoft.com/office/drawing/2014/main" id="{94F732EE-4AA4-7380-3A6E-96FFEDF857AA}"/>
              </a:ext>
            </a:extLst>
          </p:cNvPr>
          <p:cNvSpPr>
            <a:spLocks noGrp="1"/>
          </p:cNvSpPr>
          <p:nvPr>
            <p:ph type="sldNum" sz="quarter" idx="12"/>
          </p:nvPr>
        </p:nvSpPr>
        <p:spPr/>
        <p:txBody>
          <a:bodyPr/>
          <a:lstStyle/>
          <a:p>
            <a:fld id="{8D1499DA-7E47-432B-B2B1-0970AB5B905A}" type="slidenum">
              <a:rPr lang="en-US" smtClean="0"/>
              <a:t>‹#›</a:t>
            </a:fld>
            <a:endParaRPr lang="en-US"/>
          </a:p>
        </p:txBody>
      </p:sp>
    </p:spTree>
    <p:extLst>
      <p:ext uri="{BB962C8B-B14F-4D97-AF65-F5344CB8AC3E}">
        <p14:creationId xmlns:p14="http://schemas.microsoft.com/office/powerpoint/2010/main" val="2538014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A2113-4A53-1981-8D8D-239EDF625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D5D4AA-285C-90B4-4636-AC2187F2DC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64DF9-4048-71EE-865E-92340A831C03}"/>
              </a:ext>
            </a:extLst>
          </p:cNvPr>
          <p:cNvSpPr>
            <a:spLocks noGrp="1"/>
          </p:cNvSpPr>
          <p:nvPr>
            <p:ph type="dt" sz="half" idx="10"/>
          </p:nvPr>
        </p:nvSpPr>
        <p:spPr/>
        <p:txBody>
          <a:bodyPr/>
          <a:lstStyle/>
          <a:p>
            <a:fld id="{E5E690B2-F3D3-4327-93B2-ED929B709585}" type="datetime1">
              <a:rPr lang="en-US" smtClean="0"/>
              <a:t>5/4/2022</a:t>
            </a:fld>
            <a:endParaRPr lang="en-US"/>
          </a:p>
        </p:txBody>
      </p:sp>
      <p:sp>
        <p:nvSpPr>
          <p:cNvPr id="5" name="Footer Placeholder 4">
            <a:extLst>
              <a:ext uri="{FF2B5EF4-FFF2-40B4-BE49-F238E27FC236}">
                <a16:creationId xmlns:a16="http://schemas.microsoft.com/office/drawing/2014/main" id="{5B6AE697-0DBA-2B66-7F09-2A8F22A62209}"/>
              </a:ext>
            </a:extLst>
          </p:cNvPr>
          <p:cNvSpPr>
            <a:spLocks noGrp="1"/>
          </p:cNvSpPr>
          <p:nvPr>
            <p:ph type="ftr" sz="quarter" idx="11"/>
          </p:nvPr>
        </p:nvSpPr>
        <p:spPr/>
        <p:txBody>
          <a:bodyPr/>
          <a:lstStyle/>
          <a:p>
            <a:r>
              <a:rPr lang="en-US"/>
              <a:t>Project B.A.T.</a:t>
            </a:r>
          </a:p>
        </p:txBody>
      </p:sp>
      <p:sp>
        <p:nvSpPr>
          <p:cNvPr id="6" name="Slide Number Placeholder 5">
            <a:extLst>
              <a:ext uri="{FF2B5EF4-FFF2-40B4-BE49-F238E27FC236}">
                <a16:creationId xmlns:a16="http://schemas.microsoft.com/office/drawing/2014/main" id="{9B5CAF54-18BA-174E-B824-2D486269337F}"/>
              </a:ext>
            </a:extLst>
          </p:cNvPr>
          <p:cNvSpPr>
            <a:spLocks noGrp="1"/>
          </p:cNvSpPr>
          <p:nvPr>
            <p:ph type="sldNum" sz="quarter" idx="12"/>
          </p:nvPr>
        </p:nvSpPr>
        <p:spPr/>
        <p:txBody>
          <a:bodyPr/>
          <a:lstStyle/>
          <a:p>
            <a:fld id="{8D1499DA-7E47-432B-B2B1-0970AB5B905A}" type="slidenum">
              <a:rPr lang="en-US" smtClean="0"/>
              <a:t>‹#›</a:t>
            </a:fld>
            <a:endParaRPr lang="en-US"/>
          </a:p>
        </p:txBody>
      </p:sp>
    </p:spTree>
    <p:extLst>
      <p:ext uri="{BB962C8B-B14F-4D97-AF65-F5344CB8AC3E}">
        <p14:creationId xmlns:p14="http://schemas.microsoft.com/office/powerpoint/2010/main" val="2407483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E5B5-DE56-AD8C-20FF-0EBDFB8021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ECFE8F-6F9C-5985-7CF3-6F4FE497FC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029EEF-07FE-663C-DD63-30A117008D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93201C-D76C-0A13-C59B-3F2BA88FD30A}"/>
              </a:ext>
            </a:extLst>
          </p:cNvPr>
          <p:cNvSpPr>
            <a:spLocks noGrp="1"/>
          </p:cNvSpPr>
          <p:nvPr>
            <p:ph type="dt" sz="half" idx="10"/>
          </p:nvPr>
        </p:nvSpPr>
        <p:spPr/>
        <p:txBody>
          <a:bodyPr/>
          <a:lstStyle/>
          <a:p>
            <a:fld id="{4A3A55DF-7210-47DE-A12E-CB4926D11714}" type="datetime1">
              <a:rPr lang="en-US" smtClean="0"/>
              <a:t>5/4/2022</a:t>
            </a:fld>
            <a:endParaRPr lang="en-US"/>
          </a:p>
        </p:txBody>
      </p:sp>
      <p:sp>
        <p:nvSpPr>
          <p:cNvPr id="6" name="Footer Placeholder 5">
            <a:extLst>
              <a:ext uri="{FF2B5EF4-FFF2-40B4-BE49-F238E27FC236}">
                <a16:creationId xmlns:a16="http://schemas.microsoft.com/office/drawing/2014/main" id="{3CAA3351-3543-CE5E-ADFC-164B9A11FF9C}"/>
              </a:ext>
            </a:extLst>
          </p:cNvPr>
          <p:cNvSpPr>
            <a:spLocks noGrp="1"/>
          </p:cNvSpPr>
          <p:nvPr>
            <p:ph type="ftr" sz="quarter" idx="11"/>
          </p:nvPr>
        </p:nvSpPr>
        <p:spPr/>
        <p:txBody>
          <a:bodyPr/>
          <a:lstStyle/>
          <a:p>
            <a:r>
              <a:rPr lang="en-US"/>
              <a:t>Project B.A.T.</a:t>
            </a:r>
          </a:p>
        </p:txBody>
      </p:sp>
      <p:sp>
        <p:nvSpPr>
          <p:cNvPr id="7" name="Slide Number Placeholder 6">
            <a:extLst>
              <a:ext uri="{FF2B5EF4-FFF2-40B4-BE49-F238E27FC236}">
                <a16:creationId xmlns:a16="http://schemas.microsoft.com/office/drawing/2014/main" id="{99D340F0-496C-1658-5A47-DDC5B7D2AD1A}"/>
              </a:ext>
            </a:extLst>
          </p:cNvPr>
          <p:cNvSpPr>
            <a:spLocks noGrp="1"/>
          </p:cNvSpPr>
          <p:nvPr>
            <p:ph type="sldNum" sz="quarter" idx="12"/>
          </p:nvPr>
        </p:nvSpPr>
        <p:spPr/>
        <p:txBody>
          <a:bodyPr/>
          <a:lstStyle/>
          <a:p>
            <a:fld id="{8D1499DA-7E47-432B-B2B1-0970AB5B905A}" type="slidenum">
              <a:rPr lang="en-US" smtClean="0"/>
              <a:t>‹#›</a:t>
            </a:fld>
            <a:endParaRPr lang="en-US"/>
          </a:p>
        </p:txBody>
      </p:sp>
    </p:spTree>
    <p:extLst>
      <p:ext uri="{BB962C8B-B14F-4D97-AF65-F5344CB8AC3E}">
        <p14:creationId xmlns:p14="http://schemas.microsoft.com/office/powerpoint/2010/main" val="2636558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D68D5-3138-DA89-00B0-E0A8B7EC45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BB8457-3DAA-2D69-775A-95CE283213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4E46B9-8343-74CB-97A2-0C06BB9185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9E47F6-194F-2BA6-5D46-54EF82380C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2978B0-25C5-E1BC-D771-9BD5B9199E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006CD3-525B-62B9-A677-5304AC7C2838}"/>
              </a:ext>
            </a:extLst>
          </p:cNvPr>
          <p:cNvSpPr>
            <a:spLocks noGrp="1"/>
          </p:cNvSpPr>
          <p:nvPr>
            <p:ph type="dt" sz="half" idx="10"/>
          </p:nvPr>
        </p:nvSpPr>
        <p:spPr/>
        <p:txBody>
          <a:bodyPr/>
          <a:lstStyle/>
          <a:p>
            <a:fld id="{3C291A99-45E2-42B1-9842-F74CDDD07839}" type="datetime1">
              <a:rPr lang="en-US" smtClean="0"/>
              <a:t>5/4/2022</a:t>
            </a:fld>
            <a:endParaRPr lang="en-US"/>
          </a:p>
        </p:txBody>
      </p:sp>
      <p:sp>
        <p:nvSpPr>
          <p:cNvPr id="8" name="Footer Placeholder 7">
            <a:extLst>
              <a:ext uri="{FF2B5EF4-FFF2-40B4-BE49-F238E27FC236}">
                <a16:creationId xmlns:a16="http://schemas.microsoft.com/office/drawing/2014/main" id="{F505AD50-C106-42B2-C05A-3C453F5E11AD}"/>
              </a:ext>
            </a:extLst>
          </p:cNvPr>
          <p:cNvSpPr>
            <a:spLocks noGrp="1"/>
          </p:cNvSpPr>
          <p:nvPr>
            <p:ph type="ftr" sz="quarter" idx="11"/>
          </p:nvPr>
        </p:nvSpPr>
        <p:spPr/>
        <p:txBody>
          <a:bodyPr/>
          <a:lstStyle/>
          <a:p>
            <a:r>
              <a:rPr lang="en-US"/>
              <a:t>Project B.A.T.</a:t>
            </a:r>
          </a:p>
        </p:txBody>
      </p:sp>
      <p:sp>
        <p:nvSpPr>
          <p:cNvPr id="9" name="Slide Number Placeholder 8">
            <a:extLst>
              <a:ext uri="{FF2B5EF4-FFF2-40B4-BE49-F238E27FC236}">
                <a16:creationId xmlns:a16="http://schemas.microsoft.com/office/drawing/2014/main" id="{176624F9-FDD1-FE6C-D3B8-ED125C050298}"/>
              </a:ext>
            </a:extLst>
          </p:cNvPr>
          <p:cNvSpPr>
            <a:spLocks noGrp="1"/>
          </p:cNvSpPr>
          <p:nvPr>
            <p:ph type="sldNum" sz="quarter" idx="12"/>
          </p:nvPr>
        </p:nvSpPr>
        <p:spPr/>
        <p:txBody>
          <a:bodyPr/>
          <a:lstStyle/>
          <a:p>
            <a:fld id="{8D1499DA-7E47-432B-B2B1-0970AB5B905A}" type="slidenum">
              <a:rPr lang="en-US" smtClean="0"/>
              <a:t>‹#›</a:t>
            </a:fld>
            <a:endParaRPr lang="en-US"/>
          </a:p>
        </p:txBody>
      </p:sp>
    </p:spTree>
    <p:extLst>
      <p:ext uri="{BB962C8B-B14F-4D97-AF65-F5344CB8AC3E}">
        <p14:creationId xmlns:p14="http://schemas.microsoft.com/office/powerpoint/2010/main" val="1783440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7082-170F-B372-3411-25DD88DE8E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CAFAB0-F40C-EA23-B973-C54C617A757D}"/>
              </a:ext>
            </a:extLst>
          </p:cNvPr>
          <p:cNvSpPr>
            <a:spLocks noGrp="1"/>
          </p:cNvSpPr>
          <p:nvPr>
            <p:ph type="dt" sz="half" idx="10"/>
          </p:nvPr>
        </p:nvSpPr>
        <p:spPr/>
        <p:txBody>
          <a:bodyPr/>
          <a:lstStyle/>
          <a:p>
            <a:fld id="{9AA2AD17-7D47-4C10-9A55-DDF874A1ACF8}" type="datetime1">
              <a:rPr lang="en-US" smtClean="0"/>
              <a:t>5/4/2022</a:t>
            </a:fld>
            <a:endParaRPr lang="en-US"/>
          </a:p>
        </p:txBody>
      </p:sp>
      <p:sp>
        <p:nvSpPr>
          <p:cNvPr id="4" name="Footer Placeholder 3">
            <a:extLst>
              <a:ext uri="{FF2B5EF4-FFF2-40B4-BE49-F238E27FC236}">
                <a16:creationId xmlns:a16="http://schemas.microsoft.com/office/drawing/2014/main" id="{5E66BB49-97E3-246D-399B-015D2A6CC87D}"/>
              </a:ext>
            </a:extLst>
          </p:cNvPr>
          <p:cNvSpPr>
            <a:spLocks noGrp="1"/>
          </p:cNvSpPr>
          <p:nvPr>
            <p:ph type="ftr" sz="quarter" idx="11"/>
          </p:nvPr>
        </p:nvSpPr>
        <p:spPr/>
        <p:txBody>
          <a:bodyPr/>
          <a:lstStyle/>
          <a:p>
            <a:r>
              <a:rPr lang="en-US"/>
              <a:t>Project B.A.T.</a:t>
            </a:r>
          </a:p>
        </p:txBody>
      </p:sp>
      <p:sp>
        <p:nvSpPr>
          <p:cNvPr id="5" name="Slide Number Placeholder 4">
            <a:extLst>
              <a:ext uri="{FF2B5EF4-FFF2-40B4-BE49-F238E27FC236}">
                <a16:creationId xmlns:a16="http://schemas.microsoft.com/office/drawing/2014/main" id="{889EF2D9-DF97-E515-F2E7-6BC6C8FEAE2C}"/>
              </a:ext>
            </a:extLst>
          </p:cNvPr>
          <p:cNvSpPr>
            <a:spLocks noGrp="1"/>
          </p:cNvSpPr>
          <p:nvPr>
            <p:ph type="sldNum" sz="quarter" idx="12"/>
          </p:nvPr>
        </p:nvSpPr>
        <p:spPr/>
        <p:txBody>
          <a:bodyPr/>
          <a:lstStyle/>
          <a:p>
            <a:fld id="{8D1499DA-7E47-432B-B2B1-0970AB5B905A}" type="slidenum">
              <a:rPr lang="en-US" smtClean="0"/>
              <a:t>‹#›</a:t>
            </a:fld>
            <a:endParaRPr lang="en-US"/>
          </a:p>
        </p:txBody>
      </p:sp>
    </p:spTree>
    <p:extLst>
      <p:ext uri="{BB962C8B-B14F-4D97-AF65-F5344CB8AC3E}">
        <p14:creationId xmlns:p14="http://schemas.microsoft.com/office/powerpoint/2010/main" val="1856572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C67114-4889-52ED-0D33-B3BF281E12ED}"/>
              </a:ext>
            </a:extLst>
          </p:cNvPr>
          <p:cNvSpPr>
            <a:spLocks noGrp="1"/>
          </p:cNvSpPr>
          <p:nvPr>
            <p:ph type="dt" sz="half" idx="10"/>
          </p:nvPr>
        </p:nvSpPr>
        <p:spPr/>
        <p:txBody>
          <a:bodyPr/>
          <a:lstStyle/>
          <a:p>
            <a:fld id="{31FAE8CA-E18B-4296-A271-713686E1AB23}" type="datetime1">
              <a:rPr lang="en-US" smtClean="0"/>
              <a:t>5/4/2022</a:t>
            </a:fld>
            <a:endParaRPr lang="en-US"/>
          </a:p>
        </p:txBody>
      </p:sp>
      <p:sp>
        <p:nvSpPr>
          <p:cNvPr id="3" name="Footer Placeholder 2">
            <a:extLst>
              <a:ext uri="{FF2B5EF4-FFF2-40B4-BE49-F238E27FC236}">
                <a16:creationId xmlns:a16="http://schemas.microsoft.com/office/drawing/2014/main" id="{C1532772-B874-9696-7976-13563BACCEF6}"/>
              </a:ext>
            </a:extLst>
          </p:cNvPr>
          <p:cNvSpPr>
            <a:spLocks noGrp="1"/>
          </p:cNvSpPr>
          <p:nvPr>
            <p:ph type="ftr" sz="quarter" idx="11"/>
          </p:nvPr>
        </p:nvSpPr>
        <p:spPr/>
        <p:txBody>
          <a:bodyPr/>
          <a:lstStyle/>
          <a:p>
            <a:r>
              <a:rPr lang="en-US"/>
              <a:t>Project B.A.T.</a:t>
            </a:r>
          </a:p>
        </p:txBody>
      </p:sp>
      <p:sp>
        <p:nvSpPr>
          <p:cNvPr id="4" name="Slide Number Placeholder 3">
            <a:extLst>
              <a:ext uri="{FF2B5EF4-FFF2-40B4-BE49-F238E27FC236}">
                <a16:creationId xmlns:a16="http://schemas.microsoft.com/office/drawing/2014/main" id="{CCD3A247-835F-857C-B7C1-EC9EB63D9FA9}"/>
              </a:ext>
            </a:extLst>
          </p:cNvPr>
          <p:cNvSpPr>
            <a:spLocks noGrp="1"/>
          </p:cNvSpPr>
          <p:nvPr>
            <p:ph type="sldNum" sz="quarter" idx="12"/>
          </p:nvPr>
        </p:nvSpPr>
        <p:spPr/>
        <p:txBody>
          <a:bodyPr/>
          <a:lstStyle/>
          <a:p>
            <a:fld id="{8D1499DA-7E47-432B-B2B1-0970AB5B905A}" type="slidenum">
              <a:rPr lang="en-US" smtClean="0"/>
              <a:t>‹#›</a:t>
            </a:fld>
            <a:endParaRPr lang="en-US"/>
          </a:p>
        </p:txBody>
      </p:sp>
    </p:spTree>
    <p:extLst>
      <p:ext uri="{BB962C8B-B14F-4D97-AF65-F5344CB8AC3E}">
        <p14:creationId xmlns:p14="http://schemas.microsoft.com/office/powerpoint/2010/main" val="2768707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5C54-63DB-BFC8-B9A7-D02E683D6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4E0131-C6EB-594E-B96E-A4C103689C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295BD9-C74A-8243-D17C-2CE2311E7C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1BBE4F-F391-64CE-EC66-2BCB072ED67F}"/>
              </a:ext>
            </a:extLst>
          </p:cNvPr>
          <p:cNvSpPr>
            <a:spLocks noGrp="1"/>
          </p:cNvSpPr>
          <p:nvPr>
            <p:ph type="dt" sz="half" idx="10"/>
          </p:nvPr>
        </p:nvSpPr>
        <p:spPr/>
        <p:txBody>
          <a:bodyPr/>
          <a:lstStyle/>
          <a:p>
            <a:fld id="{7559E63D-0B77-4C36-BB57-F2FCE0E7E84F}" type="datetime1">
              <a:rPr lang="en-US" smtClean="0"/>
              <a:t>5/4/2022</a:t>
            </a:fld>
            <a:endParaRPr lang="en-US"/>
          </a:p>
        </p:txBody>
      </p:sp>
      <p:sp>
        <p:nvSpPr>
          <p:cNvPr id="6" name="Footer Placeholder 5">
            <a:extLst>
              <a:ext uri="{FF2B5EF4-FFF2-40B4-BE49-F238E27FC236}">
                <a16:creationId xmlns:a16="http://schemas.microsoft.com/office/drawing/2014/main" id="{B13AAEC1-35A5-3104-241E-10D8D0AACB01}"/>
              </a:ext>
            </a:extLst>
          </p:cNvPr>
          <p:cNvSpPr>
            <a:spLocks noGrp="1"/>
          </p:cNvSpPr>
          <p:nvPr>
            <p:ph type="ftr" sz="quarter" idx="11"/>
          </p:nvPr>
        </p:nvSpPr>
        <p:spPr/>
        <p:txBody>
          <a:bodyPr/>
          <a:lstStyle/>
          <a:p>
            <a:r>
              <a:rPr lang="en-US"/>
              <a:t>Project B.A.T.</a:t>
            </a:r>
          </a:p>
        </p:txBody>
      </p:sp>
      <p:sp>
        <p:nvSpPr>
          <p:cNvPr id="7" name="Slide Number Placeholder 6">
            <a:extLst>
              <a:ext uri="{FF2B5EF4-FFF2-40B4-BE49-F238E27FC236}">
                <a16:creationId xmlns:a16="http://schemas.microsoft.com/office/drawing/2014/main" id="{621C93F6-EE2C-666B-D50A-D5483582057D}"/>
              </a:ext>
            </a:extLst>
          </p:cNvPr>
          <p:cNvSpPr>
            <a:spLocks noGrp="1"/>
          </p:cNvSpPr>
          <p:nvPr>
            <p:ph type="sldNum" sz="quarter" idx="12"/>
          </p:nvPr>
        </p:nvSpPr>
        <p:spPr/>
        <p:txBody>
          <a:bodyPr/>
          <a:lstStyle/>
          <a:p>
            <a:fld id="{8D1499DA-7E47-432B-B2B1-0970AB5B905A}" type="slidenum">
              <a:rPr lang="en-US" smtClean="0"/>
              <a:t>‹#›</a:t>
            </a:fld>
            <a:endParaRPr lang="en-US"/>
          </a:p>
        </p:txBody>
      </p:sp>
    </p:spTree>
    <p:extLst>
      <p:ext uri="{BB962C8B-B14F-4D97-AF65-F5344CB8AC3E}">
        <p14:creationId xmlns:p14="http://schemas.microsoft.com/office/powerpoint/2010/main" val="1820779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69E5-6B67-227F-696F-5F6BD542DB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AEA06F-6DF8-E130-049B-2EA09CE9D6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E97B78-12B8-AC1C-D1B6-74D81A6467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B9AEB0-3FCC-CBF1-C898-34C1ABB86343}"/>
              </a:ext>
            </a:extLst>
          </p:cNvPr>
          <p:cNvSpPr>
            <a:spLocks noGrp="1"/>
          </p:cNvSpPr>
          <p:nvPr>
            <p:ph type="dt" sz="half" idx="10"/>
          </p:nvPr>
        </p:nvSpPr>
        <p:spPr/>
        <p:txBody>
          <a:bodyPr/>
          <a:lstStyle/>
          <a:p>
            <a:fld id="{5CC941BC-FD50-48F1-883F-9FD6CE61F732}" type="datetime1">
              <a:rPr lang="en-US" smtClean="0"/>
              <a:t>5/4/2022</a:t>
            </a:fld>
            <a:endParaRPr lang="en-US"/>
          </a:p>
        </p:txBody>
      </p:sp>
      <p:sp>
        <p:nvSpPr>
          <p:cNvPr id="6" name="Footer Placeholder 5">
            <a:extLst>
              <a:ext uri="{FF2B5EF4-FFF2-40B4-BE49-F238E27FC236}">
                <a16:creationId xmlns:a16="http://schemas.microsoft.com/office/drawing/2014/main" id="{A5C966D0-E404-0600-A4BB-06291A5CF3B9}"/>
              </a:ext>
            </a:extLst>
          </p:cNvPr>
          <p:cNvSpPr>
            <a:spLocks noGrp="1"/>
          </p:cNvSpPr>
          <p:nvPr>
            <p:ph type="ftr" sz="quarter" idx="11"/>
          </p:nvPr>
        </p:nvSpPr>
        <p:spPr/>
        <p:txBody>
          <a:bodyPr/>
          <a:lstStyle/>
          <a:p>
            <a:r>
              <a:rPr lang="en-US"/>
              <a:t>Project B.A.T.</a:t>
            </a:r>
          </a:p>
        </p:txBody>
      </p:sp>
      <p:sp>
        <p:nvSpPr>
          <p:cNvPr id="7" name="Slide Number Placeholder 6">
            <a:extLst>
              <a:ext uri="{FF2B5EF4-FFF2-40B4-BE49-F238E27FC236}">
                <a16:creationId xmlns:a16="http://schemas.microsoft.com/office/drawing/2014/main" id="{22A9F9DF-C427-8BA7-83A4-3FF6514711F1}"/>
              </a:ext>
            </a:extLst>
          </p:cNvPr>
          <p:cNvSpPr>
            <a:spLocks noGrp="1"/>
          </p:cNvSpPr>
          <p:nvPr>
            <p:ph type="sldNum" sz="quarter" idx="12"/>
          </p:nvPr>
        </p:nvSpPr>
        <p:spPr/>
        <p:txBody>
          <a:bodyPr/>
          <a:lstStyle/>
          <a:p>
            <a:fld id="{8D1499DA-7E47-432B-B2B1-0970AB5B905A}" type="slidenum">
              <a:rPr lang="en-US" smtClean="0"/>
              <a:t>‹#›</a:t>
            </a:fld>
            <a:endParaRPr lang="en-US"/>
          </a:p>
        </p:txBody>
      </p:sp>
    </p:spTree>
    <p:extLst>
      <p:ext uri="{BB962C8B-B14F-4D97-AF65-F5344CB8AC3E}">
        <p14:creationId xmlns:p14="http://schemas.microsoft.com/office/powerpoint/2010/main" val="1783754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702036-3A27-C9F0-08A2-D8D7FB2DD6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C9EA16-7C97-DFF2-D130-0D0F49E263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C802EF-1034-DF2A-A51F-8CBA7F9B95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492CD7-59FD-43EB-B9D7-8C18AAC1B883}" type="datetime1">
              <a:rPr lang="en-US" smtClean="0"/>
              <a:t>5/4/2022</a:t>
            </a:fld>
            <a:endParaRPr lang="en-US"/>
          </a:p>
        </p:txBody>
      </p:sp>
      <p:sp>
        <p:nvSpPr>
          <p:cNvPr id="5" name="Footer Placeholder 4">
            <a:extLst>
              <a:ext uri="{FF2B5EF4-FFF2-40B4-BE49-F238E27FC236}">
                <a16:creationId xmlns:a16="http://schemas.microsoft.com/office/drawing/2014/main" id="{444E11AE-9DD8-E39B-1DEA-B817EBDD31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Project B.A.T.</a:t>
            </a:r>
          </a:p>
        </p:txBody>
      </p:sp>
      <p:sp>
        <p:nvSpPr>
          <p:cNvPr id="6" name="Slide Number Placeholder 5">
            <a:extLst>
              <a:ext uri="{FF2B5EF4-FFF2-40B4-BE49-F238E27FC236}">
                <a16:creationId xmlns:a16="http://schemas.microsoft.com/office/drawing/2014/main" id="{4AB4EA16-1189-08CC-9E96-236BA99C89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1499DA-7E47-432B-B2B1-0970AB5B905A}" type="slidenum">
              <a:rPr lang="en-US" smtClean="0"/>
              <a:t>‹#›</a:t>
            </a:fld>
            <a:endParaRPr lang="en-US"/>
          </a:p>
        </p:txBody>
      </p:sp>
    </p:spTree>
    <p:extLst>
      <p:ext uri="{BB962C8B-B14F-4D97-AF65-F5344CB8AC3E}">
        <p14:creationId xmlns:p14="http://schemas.microsoft.com/office/powerpoint/2010/main" val="2902106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svg"/><Relationship Id="rId12"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svg"/><Relationship Id="rId9" Type="http://schemas.openxmlformats.org/officeDocument/2006/relationships/image" Target="../media/image21.svg"/></Relationships>
</file>

<file path=ppt/slides/_rels/slide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 Id="rId9"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74007B-BBC1-7D55-FF71-BD388C961B0D}"/>
              </a:ext>
            </a:extLst>
          </p:cNvPr>
          <p:cNvSpPr>
            <a:spLocks noGrp="1" noRot="1" noMove="1" noResize="1" noEditPoints="1" noAdjustHandles="1" noChangeArrowheads="1" noChangeShapeType="1"/>
          </p:cNvSpPr>
          <p:nvPr/>
        </p:nvSpPr>
        <p:spPr>
          <a:xfrm>
            <a:off x="0" y="0"/>
            <a:ext cx="12192000" cy="6858000"/>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ahnschrift" panose="020B0502040204020203" pitchFamily="34" charset="0"/>
            </a:endParaRPr>
          </a:p>
        </p:txBody>
      </p:sp>
      <p:sp>
        <p:nvSpPr>
          <p:cNvPr id="11" name="Rectangle 10">
            <a:extLst>
              <a:ext uri="{FF2B5EF4-FFF2-40B4-BE49-F238E27FC236}">
                <a16:creationId xmlns:a16="http://schemas.microsoft.com/office/drawing/2014/main" id="{F31DDFF3-BE43-DDBA-F294-72949F10ADCD}"/>
              </a:ext>
            </a:extLst>
          </p:cNvPr>
          <p:cNvSpPr/>
          <p:nvPr/>
        </p:nvSpPr>
        <p:spPr>
          <a:xfrm>
            <a:off x="0" y="0"/>
            <a:ext cx="12192000" cy="4655820"/>
          </a:xfrm>
          <a:prstGeom prst="rect">
            <a:avLst/>
          </a:prstGeom>
          <a:solidFill>
            <a:srgbClr val="00BCD4"/>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5F2A773-0E03-734C-2A1D-FDA5D17D9D4F}"/>
              </a:ext>
            </a:extLst>
          </p:cNvPr>
          <p:cNvSpPr txBox="1"/>
          <p:nvPr/>
        </p:nvSpPr>
        <p:spPr>
          <a:xfrm>
            <a:off x="1524000" y="693244"/>
            <a:ext cx="9144000" cy="1328023"/>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7200" b="1" dirty="0">
                <a:solidFill>
                  <a:schemeClr val="bg1"/>
                </a:solidFill>
                <a:latin typeface="Bahnschrift" panose="020B0502040204020203" pitchFamily="34" charset="0"/>
              </a:rPr>
              <a:t>PROJECT B.A.T.</a:t>
            </a:r>
          </a:p>
        </p:txBody>
      </p:sp>
      <p:sp>
        <p:nvSpPr>
          <p:cNvPr id="9" name="TextBox 8">
            <a:extLst>
              <a:ext uri="{FF2B5EF4-FFF2-40B4-BE49-F238E27FC236}">
                <a16:creationId xmlns:a16="http://schemas.microsoft.com/office/drawing/2014/main" id="{9C4A7C47-0A28-0238-115B-39289A62D80F}"/>
              </a:ext>
            </a:extLst>
          </p:cNvPr>
          <p:cNvSpPr txBox="1"/>
          <p:nvPr/>
        </p:nvSpPr>
        <p:spPr>
          <a:xfrm>
            <a:off x="1524000" y="2620895"/>
            <a:ext cx="9144000" cy="1259919"/>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2800" dirty="0">
                <a:solidFill>
                  <a:schemeClr val="bg1"/>
                </a:solidFill>
                <a:latin typeface="Bahnschrift" panose="020B0502040204020203" pitchFamily="34" charset="0"/>
              </a:rPr>
              <a:t>A Google Earth Pro To Minecraft</a:t>
            </a:r>
            <a:endParaRPr lang="en-US" sz="2800" b="1" dirty="0">
              <a:solidFill>
                <a:schemeClr val="bg1"/>
              </a:solidFill>
              <a:latin typeface="Bahnschrift" panose="020B0502040204020203" pitchFamily="34" charset="0"/>
            </a:endParaRPr>
          </a:p>
          <a:p>
            <a:pPr algn="ctr"/>
            <a:r>
              <a:rPr lang="en-US" sz="4000" b="1" dirty="0">
                <a:solidFill>
                  <a:srgbClr val="FFC107"/>
                </a:solidFill>
                <a:latin typeface="Bahnschrift" panose="020B0502040204020203" pitchFamily="34" charset="0"/>
              </a:rPr>
              <a:t>B</a:t>
            </a:r>
            <a:r>
              <a:rPr lang="en-US" sz="4000" b="1" dirty="0">
                <a:solidFill>
                  <a:schemeClr val="bg1"/>
                </a:solidFill>
                <a:latin typeface="Bahnschrift" panose="020B0502040204020203" pitchFamily="34" charset="0"/>
              </a:rPr>
              <a:t>lueprint </a:t>
            </a:r>
            <a:r>
              <a:rPr lang="en-US" sz="4000" b="1" dirty="0">
                <a:solidFill>
                  <a:srgbClr val="FFC107"/>
                </a:solidFill>
                <a:latin typeface="Bahnschrift" panose="020B0502040204020203" pitchFamily="34" charset="0"/>
              </a:rPr>
              <a:t>A</a:t>
            </a:r>
            <a:r>
              <a:rPr lang="en-US" sz="4000" b="1" dirty="0">
                <a:solidFill>
                  <a:schemeClr val="bg1"/>
                </a:solidFill>
                <a:latin typeface="Bahnschrift" panose="020B0502040204020203" pitchFamily="34" charset="0"/>
              </a:rPr>
              <a:t>utomation </a:t>
            </a:r>
            <a:r>
              <a:rPr lang="en-US" sz="4000" b="1" dirty="0">
                <a:solidFill>
                  <a:srgbClr val="FFC107"/>
                </a:solidFill>
                <a:latin typeface="Bahnschrift" panose="020B0502040204020203" pitchFamily="34" charset="0"/>
              </a:rPr>
              <a:t>T</a:t>
            </a:r>
            <a:r>
              <a:rPr lang="en-US" sz="4000" b="1" dirty="0">
                <a:solidFill>
                  <a:schemeClr val="bg1"/>
                </a:solidFill>
                <a:latin typeface="Bahnschrift" panose="020B0502040204020203" pitchFamily="34" charset="0"/>
              </a:rPr>
              <a:t>ool</a:t>
            </a:r>
          </a:p>
        </p:txBody>
      </p:sp>
      <p:sp>
        <p:nvSpPr>
          <p:cNvPr id="10" name="TextBox 9">
            <a:extLst>
              <a:ext uri="{FF2B5EF4-FFF2-40B4-BE49-F238E27FC236}">
                <a16:creationId xmlns:a16="http://schemas.microsoft.com/office/drawing/2014/main" id="{EB1E2CE0-6B24-D0EC-7990-B0FF8647D2E2}"/>
              </a:ext>
            </a:extLst>
          </p:cNvPr>
          <p:cNvSpPr txBox="1"/>
          <p:nvPr/>
        </p:nvSpPr>
        <p:spPr>
          <a:xfrm>
            <a:off x="1524000" y="5249584"/>
            <a:ext cx="9144000" cy="919401"/>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2400" dirty="0">
                <a:solidFill>
                  <a:schemeClr val="bg1"/>
                </a:solidFill>
                <a:latin typeface="Bahnschrift Light" panose="020B0502040204020203" pitchFamily="34" charset="0"/>
              </a:rPr>
              <a:t>Kevin Green</a:t>
            </a:r>
          </a:p>
          <a:p>
            <a:pPr algn="ctr"/>
            <a:r>
              <a:rPr lang="en-US" sz="2400" dirty="0">
                <a:solidFill>
                  <a:schemeClr val="bg1"/>
                </a:solidFill>
                <a:latin typeface="Bahnschrift Light" panose="020B0502040204020203" pitchFamily="34" charset="0"/>
              </a:rPr>
              <a:t>B.S. Computer Science</a:t>
            </a:r>
          </a:p>
        </p:txBody>
      </p:sp>
      <p:sp>
        <p:nvSpPr>
          <p:cNvPr id="17" name="Rectangle: Rounded Corners 16">
            <a:extLst>
              <a:ext uri="{FF2B5EF4-FFF2-40B4-BE49-F238E27FC236}">
                <a16:creationId xmlns:a16="http://schemas.microsoft.com/office/drawing/2014/main" id="{24F2A226-A2DD-45A8-57E7-966C2A9B9A13}"/>
              </a:ext>
            </a:extLst>
          </p:cNvPr>
          <p:cNvSpPr/>
          <p:nvPr/>
        </p:nvSpPr>
        <p:spPr>
          <a:xfrm>
            <a:off x="5555970" y="4065382"/>
            <a:ext cx="1080060" cy="1085403"/>
          </a:xfrm>
          <a:prstGeom prst="roundRect">
            <a:avLst/>
          </a:prstGeom>
          <a:solidFill>
            <a:srgbClr val="FFC107"/>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2">
            <a:extLst>
              <a:ext uri="{FF2B5EF4-FFF2-40B4-BE49-F238E27FC236}">
                <a16:creationId xmlns:a16="http://schemas.microsoft.com/office/drawing/2014/main" id="{F7F485DD-313B-C5CC-6AE4-E47F6FD1F3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56020" y="4178602"/>
            <a:ext cx="879961" cy="879961"/>
          </a:xfrm>
          <a:prstGeom prst="rect">
            <a:avLst/>
          </a:prstGeom>
          <a:noFill/>
        </p:spPr>
      </p:pic>
      <p:pic>
        <p:nvPicPr>
          <p:cNvPr id="19" name="Picture 12">
            <a:extLst>
              <a:ext uri="{FF2B5EF4-FFF2-40B4-BE49-F238E27FC236}">
                <a16:creationId xmlns:a16="http://schemas.microsoft.com/office/drawing/2014/main" id="{E0F88851-2058-4C66-2142-7E1A386B88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700048" y="5480684"/>
            <a:ext cx="457200" cy="457200"/>
          </a:xfrm>
          <a:prstGeom prst="rect">
            <a:avLst/>
          </a:prstGeom>
          <a:noFill/>
        </p:spPr>
      </p:pic>
      <p:sp>
        <p:nvSpPr>
          <p:cNvPr id="22" name="TextBox 21">
            <a:extLst>
              <a:ext uri="{FF2B5EF4-FFF2-40B4-BE49-F238E27FC236}">
                <a16:creationId xmlns:a16="http://schemas.microsoft.com/office/drawing/2014/main" id="{B09C2330-B0DB-5554-E68C-765F1E92C856}"/>
              </a:ext>
            </a:extLst>
          </p:cNvPr>
          <p:cNvSpPr txBox="1"/>
          <p:nvPr/>
        </p:nvSpPr>
        <p:spPr>
          <a:xfrm>
            <a:off x="11658600" y="6336544"/>
            <a:ext cx="374904" cy="374571"/>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1600" dirty="0">
                <a:solidFill>
                  <a:schemeClr val="bg1"/>
                </a:solidFill>
                <a:latin typeface="Bahnschrift Light" panose="020B0502040204020203" pitchFamily="34" charset="0"/>
              </a:rPr>
              <a:t>1</a:t>
            </a:r>
          </a:p>
        </p:txBody>
      </p:sp>
    </p:spTree>
    <p:extLst>
      <p:ext uri="{BB962C8B-B14F-4D97-AF65-F5344CB8AC3E}">
        <p14:creationId xmlns:p14="http://schemas.microsoft.com/office/powerpoint/2010/main" val="2715530906"/>
      </p:ext>
    </p:extLst>
  </p:cSld>
  <p:clrMapOvr>
    <a:masterClrMapping/>
  </p:clrMapOvr>
  <mc:AlternateContent xmlns:mc="http://schemas.openxmlformats.org/markup-compatibility/2006">
    <mc:Choice xmlns:p14="http://schemas.microsoft.com/office/powerpoint/2010/main" Requires="p14">
      <p:transition p14:dur="250">
        <p:push dir="d"/>
      </p:transition>
    </mc:Choice>
    <mc:Fallback>
      <p:transition>
        <p:push dir="d"/>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74007B-BBC1-7D55-FF71-BD388C961B0D}"/>
              </a:ext>
            </a:extLst>
          </p:cNvPr>
          <p:cNvSpPr>
            <a:spLocks noGrp="1" noRot="1" noMove="1" noResize="1" noEditPoints="1" noAdjustHandles="1" noChangeArrowheads="1" noChangeShapeType="1"/>
          </p:cNvSpPr>
          <p:nvPr/>
        </p:nvSpPr>
        <p:spPr>
          <a:xfrm>
            <a:off x="0" y="0"/>
            <a:ext cx="12192000" cy="6858000"/>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ahnschrift" panose="020B0502040204020203" pitchFamily="34" charset="0"/>
            </a:endParaRPr>
          </a:p>
        </p:txBody>
      </p:sp>
      <p:sp>
        <p:nvSpPr>
          <p:cNvPr id="11" name="Rectangle 10">
            <a:extLst>
              <a:ext uri="{FF2B5EF4-FFF2-40B4-BE49-F238E27FC236}">
                <a16:creationId xmlns:a16="http://schemas.microsoft.com/office/drawing/2014/main" id="{F31DDFF3-BE43-DDBA-F294-72949F10ADCD}"/>
              </a:ext>
            </a:extLst>
          </p:cNvPr>
          <p:cNvSpPr/>
          <p:nvPr/>
        </p:nvSpPr>
        <p:spPr>
          <a:xfrm>
            <a:off x="0" y="0"/>
            <a:ext cx="12192000" cy="1371600"/>
          </a:xfrm>
          <a:prstGeom prst="rect">
            <a:avLst/>
          </a:prstGeom>
          <a:solidFill>
            <a:srgbClr val="00BCD4"/>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C4A7C47-0A28-0238-115B-39289A62D80F}"/>
              </a:ext>
            </a:extLst>
          </p:cNvPr>
          <p:cNvSpPr txBox="1"/>
          <p:nvPr/>
        </p:nvSpPr>
        <p:spPr>
          <a:xfrm>
            <a:off x="1762125" y="314833"/>
            <a:ext cx="9810750" cy="783193"/>
          </a:xfrm>
          <a:prstGeom prst="roundRect">
            <a:avLst/>
          </a:prstGeom>
          <a:solidFill>
            <a:srgbClr val="1D1D1D"/>
          </a:solidFill>
          <a:effectLst>
            <a:outerShdw blurRad="50800" dist="38100" dir="2700000" algn="tl" rotWithShape="0">
              <a:prstClr val="black">
                <a:alpha val="40000"/>
              </a:prstClr>
            </a:outerShdw>
          </a:effectLst>
        </p:spPr>
        <p:txBody>
          <a:bodyPr wrap="square" rtlCol="0" anchor="ctr">
            <a:spAutoFit/>
          </a:bodyPr>
          <a:lstStyle/>
          <a:p>
            <a:r>
              <a:rPr lang="en-US" sz="4000" b="1" dirty="0">
                <a:solidFill>
                  <a:schemeClr val="bg1"/>
                </a:solidFill>
                <a:latin typeface="Bahnschrift" panose="020B0502040204020203" pitchFamily="34" charset="0"/>
              </a:rPr>
              <a:t>BACKGROUND</a:t>
            </a:r>
          </a:p>
        </p:txBody>
      </p:sp>
      <p:sp>
        <p:nvSpPr>
          <p:cNvPr id="12" name="Rectangle: Rounded Corners 11">
            <a:extLst>
              <a:ext uri="{FF2B5EF4-FFF2-40B4-BE49-F238E27FC236}">
                <a16:creationId xmlns:a16="http://schemas.microsoft.com/office/drawing/2014/main" id="{1A70EC19-2711-C510-EF7C-7F807744AB62}"/>
              </a:ext>
            </a:extLst>
          </p:cNvPr>
          <p:cNvSpPr/>
          <p:nvPr/>
        </p:nvSpPr>
        <p:spPr>
          <a:xfrm>
            <a:off x="619125" y="236863"/>
            <a:ext cx="914400" cy="914400"/>
          </a:xfrm>
          <a:prstGeom prst="roundRect">
            <a:avLst/>
          </a:prstGeom>
          <a:solidFill>
            <a:srgbClr val="FFC10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6269D9B-2B18-15DF-97D1-CD6703BBF9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7725" y="465463"/>
            <a:ext cx="457200" cy="457200"/>
          </a:xfrm>
          <a:prstGeom prst="rect">
            <a:avLst/>
          </a:prstGeom>
          <a:noFill/>
        </p:spPr>
      </p:pic>
      <p:sp>
        <p:nvSpPr>
          <p:cNvPr id="15" name="TextBox 14">
            <a:extLst>
              <a:ext uri="{FF2B5EF4-FFF2-40B4-BE49-F238E27FC236}">
                <a16:creationId xmlns:a16="http://schemas.microsoft.com/office/drawing/2014/main" id="{CB1D0F9E-C26F-CD44-AE3C-C38F92CBB347}"/>
              </a:ext>
            </a:extLst>
          </p:cNvPr>
          <p:cNvSpPr txBox="1"/>
          <p:nvPr/>
        </p:nvSpPr>
        <p:spPr>
          <a:xfrm>
            <a:off x="11658600" y="6336544"/>
            <a:ext cx="374904" cy="374571"/>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1600" dirty="0">
                <a:solidFill>
                  <a:schemeClr val="bg1"/>
                </a:solidFill>
                <a:latin typeface="Bahnschrift Light" panose="020B0502040204020203" pitchFamily="34" charset="0"/>
              </a:rPr>
              <a:t>2</a:t>
            </a:r>
          </a:p>
        </p:txBody>
      </p:sp>
      <p:pic>
        <p:nvPicPr>
          <p:cNvPr id="3" name="Picture 2" descr="University of The Pacific Central Campus As Seen In Google Earth Pro">
            <a:extLst>
              <a:ext uri="{FF2B5EF4-FFF2-40B4-BE49-F238E27FC236}">
                <a16:creationId xmlns:a16="http://schemas.microsoft.com/office/drawing/2014/main" id="{8D3D0CF5-07DF-4A6A-928D-884334312428}"/>
              </a:ext>
            </a:extLst>
          </p:cNvPr>
          <p:cNvPicPr>
            <a:picLocks noChangeAspect="1"/>
          </p:cNvPicPr>
          <p:nvPr/>
        </p:nvPicPr>
        <p:blipFill rotWithShape="1">
          <a:blip r:embed="rId5">
            <a:extLst>
              <a:ext uri="{28A0092B-C50C-407E-A947-70E740481C1C}">
                <a14:useLocalDpi xmlns:a14="http://schemas.microsoft.com/office/drawing/2010/main" val="0"/>
              </a:ext>
            </a:extLst>
          </a:blip>
          <a:srcRect t="32734" b="-1"/>
          <a:stretch/>
        </p:blipFill>
        <p:spPr>
          <a:xfrm>
            <a:off x="6543672" y="1593850"/>
            <a:ext cx="5029202" cy="1716438"/>
          </a:xfrm>
          <a:prstGeom prst="roundRect">
            <a:avLst>
              <a:gd name="adj" fmla="val 6212"/>
            </a:avLst>
          </a:prstGeom>
          <a:ln w="76200">
            <a:noFill/>
          </a:ln>
          <a:effectLst>
            <a:outerShdw blurRad="50800" dist="127000" dir="2700000" algn="tl" rotWithShape="0">
              <a:prstClr val="black">
                <a:alpha val="40000"/>
              </a:prstClr>
            </a:outerShdw>
          </a:effectLst>
        </p:spPr>
      </p:pic>
      <p:sp>
        <p:nvSpPr>
          <p:cNvPr id="16" name="TextBox 15">
            <a:extLst>
              <a:ext uri="{FF2B5EF4-FFF2-40B4-BE49-F238E27FC236}">
                <a16:creationId xmlns:a16="http://schemas.microsoft.com/office/drawing/2014/main" id="{38AB9EA0-43E8-8AAE-709B-9F0A7D9E51E6}"/>
              </a:ext>
            </a:extLst>
          </p:cNvPr>
          <p:cNvSpPr txBox="1"/>
          <p:nvPr/>
        </p:nvSpPr>
        <p:spPr>
          <a:xfrm>
            <a:off x="615934" y="1593850"/>
            <a:ext cx="5029200" cy="510778"/>
          </a:xfrm>
          <a:prstGeom prst="roundRect">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algn="ctr"/>
            <a:r>
              <a:rPr lang="en-US" sz="2400" b="1">
                <a:solidFill>
                  <a:srgbClr val="FFFFFF"/>
                </a:solidFill>
                <a:latin typeface="Bahnschrift" panose="020B0502040204020203" pitchFamily="34" charset="0"/>
              </a:rPr>
              <a:t>Building </a:t>
            </a:r>
            <a:r>
              <a:rPr lang="en-US" sz="2400" b="1" dirty="0">
                <a:solidFill>
                  <a:srgbClr val="FFFFFF"/>
                </a:solidFill>
                <a:latin typeface="Bahnschrift" panose="020B0502040204020203" pitchFamily="34" charset="0"/>
              </a:rPr>
              <a:t>Real Places</a:t>
            </a:r>
          </a:p>
        </p:txBody>
      </p:sp>
      <p:pic>
        <p:nvPicPr>
          <p:cNvPr id="18" name="Picture 12">
            <a:extLst>
              <a:ext uri="{FF2B5EF4-FFF2-40B4-BE49-F238E27FC236}">
                <a16:creationId xmlns:a16="http://schemas.microsoft.com/office/drawing/2014/main" id="{173C54BB-7192-43F0-59C9-490B3CF9F9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04088" y="1627632"/>
            <a:ext cx="457200" cy="457200"/>
          </a:xfrm>
          <a:prstGeom prst="rect">
            <a:avLst/>
          </a:prstGeom>
          <a:noFill/>
        </p:spPr>
      </p:pic>
      <p:sp>
        <p:nvSpPr>
          <p:cNvPr id="19" name="TextBox 18">
            <a:extLst>
              <a:ext uri="{FF2B5EF4-FFF2-40B4-BE49-F238E27FC236}">
                <a16:creationId xmlns:a16="http://schemas.microsoft.com/office/drawing/2014/main" id="{21771FDB-F216-D8E7-D14D-FAEA4F717D7B}"/>
              </a:ext>
            </a:extLst>
          </p:cNvPr>
          <p:cNvSpPr txBox="1"/>
          <p:nvPr/>
        </p:nvSpPr>
        <p:spPr>
          <a:xfrm>
            <a:off x="615934" y="2359976"/>
            <a:ext cx="5029200" cy="3729038"/>
          </a:xfrm>
          <a:prstGeom prst="roundRect">
            <a:avLst>
              <a:gd name="adj" fmla="val 3183"/>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marL="285750" indent="-285750">
              <a:buFont typeface="Wingdings" panose="05000000000000000000" pitchFamily="2" charset="2"/>
              <a:buChar char="§"/>
            </a:pPr>
            <a:r>
              <a:rPr lang="en-US" b="1" dirty="0">
                <a:solidFill>
                  <a:srgbClr val="FFFFFF"/>
                </a:solidFill>
                <a:latin typeface="Bahnschrift" panose="020B0502040204020203" pitchFamily="34" charset="0"/>
              </a:rPr>
              <a:t>Recreate Real Places in Minecraft</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Creative Challenge For Players</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Examples: Monuments, Theme Parks</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Done To Some Scale (Normally 1:1)</a:t>
            </a:r>
          </a:p>
          <a:p>
            <a:pPr marL="285750" indent="-285750">
              <a:buFont typeface="Wingdings" panose="05000000000000000000" pitchFamily="2" charset="2"/>
              <a:buChar char="§"/>
            </a:pPr>
            <a:r>
              <a:rPr lang="en-US" b="1" dirty="0">
                <a:solidFill>
                  <a:srgbClr val="FFFFFF"/>
                </a:solidFill>
                <a:latin typeface="Bahnschrift" panose="020B0502040204020203" pitchFamily="34" charset="0"/>
              </a:rPr>
              <a:t>Requires Planning Phase</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Creation of Place Blueprints</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Google Earth Pro Measurements</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Convert Coordinates To Minecraft</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Time Consuming &amp; Repetitive</a:t>
            </a:r>
          </a:p>
          <a:p>
            <a:pPr marL="285750" indent="-285750">
              <a:buFont typeface="Wingdings" panose="05000000000000000000" pitchFamily="2" charset="2"/>
              <a:buChar char="§"/>
            </a:pPr>
            <a:r>
              <a:rPr lang="en-US" b="1" dirty="0">
                <a:solidFill>
                  <a:srgbClr val="FFFFFF"/>
                </a:solidFill>
                <a:latin typeface="Bahnschrift" panose="020B0502040204020203" pitchFamily="34" charset="0"/>
              </a:rPr>
              <a:t>Project B.A.T.</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Automates Measurements</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Automates Conversions</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Automates Blueprint Creation</a:t>
            </a:r>
          </a:p>
        </p:txBody>
      </p:sp>
      <p:cxnSp>
        <p:nvCxnSpPr>
          <p:cNvPr id="20" name="Straight Connector 19">
            <a:extLst>
              <a:ext uri="{FF2B5EF4-FFF2-40B4-BE49-F238E27FC236}">
                <a16:creationId xmlns:a16="http://schemas.microsoft.com/office/drawing/2014/main" id="{019B3C71-8FE5-5013-0636-2D7695C44427}"/>
              </a:ext>
            </a:extLst>
          </p:cNvPr>
          <p:cNvCxnSpPr>
            <a:cxnSpLocks/>
          </p:cNvCxnSpPr>
          <p:nvPr/>
        </p:nvCxnSpPr>
        <p:spPr>
          <a:xfrm>
            <a:off x="6096000" y="1603883"/>
            <a:ext cx="0" cy="5107232"/>
          </a:xfrm>
          <a:prstGeom prst="line">
            <a:avLst/>
          </a:prstGeom>
          <a:ln w="25400">
            <a:solidFill>
              <a:srgbClr val="1D1D1D"/>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5006789-2FF6-1779-9554-21E0752F19B6}"/>
              </a:ext>
            </a:extLst>
          </p:cNvPr>
          <p:cNvSpPr txBox="1"/>
          <p:nvPr/>
        </p:nvSpPr>
        <p:spPr>
          <a:xfrm>
            <a:off x="6543674" y="3460870"/>
            <a:ext cx="5029200" cy="327898"/>
          </a:xfrm>
          <a:prstGeom prst="roundRect">
            <a:avLst>
              <a:gd name="adj" fmla="val 26897"/>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algn="ctr"/>
            <a:r>
              <a:rPr lang="en-US" sz="1200" dirty="0">
                <a:solidFill>
                  <a:srgbClr val="FFFFFF"/>
                </a:solidFill>
                <a:latin typeface="Bahnschrift" panose="020B0502040204020203" pitchFamily="34" charset="0"/>
              </a:rPr>
              <a:t>Satellite View Of U.O.P. Central Campus In Google Earth Pro</a:t>
            </a:r>
          </a:p>
        </p:txBody>
      </p:sp>
      <p:pic>
        <p:nvPicPr>
          <p:cNvPr id="22" name="Picture 21">
            <a:extLst>
              <a:ext uri="{FF2B5EF4-FFF2-40B4-BE49-F238E27FC236}">
                <a16:creationId xmlns:a16="http://schemas.microsoft.com/office/drawing/2014/main" id="{7A0F2C57-BD4F-7994-89A0-44A8090A5DF0}"/>
              </a:ext>
            </a:extLst>
          </p:cNvPr>
          <p:cNvPicPr>
            <a:picLocks noChangeAspect="1"/>
          </p:cNvPicPr>
          <p:nvPr/>
        </p:nvPicPr>
        <p:blipFill rotWithShape="1">
          <a:blip r:embed="rId8">
            <a:extLst>
              <a:ext uri="{28A0092B-C50C-407E-A947-70E740481C1C}">
                <a14:useLocalDpi xmlns:a14="http://schemas.microsoft.com/office/drawing/2010/main" val="0"/>
              </a:ext>
            </a:extLst>
          </a:blip>
          <a:srcRect t="14370" b="2202"/>
          <a:stretch/>
        </p:blipFill>
        <p:spPr>
          <a:xfrm>
            <a:off x="6543672" y="3939350"/>
            <a:ext cx="5029202" cy="1669754"/>
          </a:xfrm>
          <a:prstGeom prst="roundRect">
            <a:avLst>
              <a:gd name="adj" fmla="val 6212"/>
            </a:avLst>
          </a:prstGeom>
          <a:ln w="76200">
            <a:noFill/>
          </a:ln>
          <a:effectLst>
            <a:outerShdw blurRad="50800" dist="127000" dir="2700000" algn="tl" rotWithShape="0">
              <a:prstClr val="black">
                <a:alpha val="40000"/>
              </a:prstClr>
            </a:outerShdw>
          </a:effectLst>
        </p:spPr>
      </p:pic>
      <p:sp>
        <p:nvSpPr>
          <p:cNvPr id="24" name="TextBox 23">
            <a:extLst>
              <a:ext uri="{FF2B5EF4-FFF2-40B4-BE49-F238E27FC236}">
                <a16:creationId xmlns:a16="http://schemas.microsoft.com/office/drawing/2014/main" id="{C8164831-EE7C-1775-71BD-C43239DB8706}"/>
              </a:ext>
            </a:extLst>
          </p:cNvPr>
          <p:cNvSpPr txBox="1"/>
          <p:nvPr/>
        </p:nvSpPr>
        <p:spPr>
          <a:xfrm>
            <a:off x="6543672" y="5759687"/>
            <a:ext cx="5029202" cy="327898"/>
          </a:xfrm>
          <a:prstGeom prst="roundRect">
            <a:avLst>
              <a:gd name="adj" fmla="val 26897"/>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algn="ctr"/>
            <a:r>
              <a:rPr lang="en-US" sz="1200" dirty="0">
                <a:solidFill>
                  <a:srgbClr val="FFFFFF"/>
                </a:solidFill>
                <a:latin typeface="Bahnschrift" panose="020B0502040204020203" pitchFamily="34" charset="0"/>
              </a:rPr>
              <a:t>50% Scale Plan Of U.O.P. Central Campus Built In Minecraft</a:t>
            </a:r>
          </a:p>
        </p:txBody>
      </p:sp>
      <p:pic>
        <p:nvPicPr>
          <p:cNvPr id="6" name="Graphic 5">
            <a:extLst>
              <a:ext uri="{FF2B5EF4-FFF2-40B4-BE49-F238E27FC236}">
                <a16:creationId xmlns:a16="http://schemas.microsoft.com/office/drawing/2014/main" id="{E6F2D682-774E-539E-A9CA-EC015137B7E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667500" y="3511172"/>
            <a:ext cx="228600" cy="228600"/>
          </a:xfrm>
          <a:prstGeom prst="rect">
            <a:avLst/>
          </a:prstGeom>
        </p:spPr>
      </p:pic>
      <p:pic>
        <p:nvPicPr>
          <p:cNvPr id="25" name="Graphic 24">
            <a:extLst>
              <a:ext uri="{FF2B5EF4-FFF2-40B4-BE49-F238E27FC236}">
                <a16:creationId xmlns:a16="http://schemas.microsoft.com/office/drawing/2014/main" id="{614591C7-804B-96F3-FCEF-9E1B8317032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667500" y="5809336"/>
            <a:ext cx="228600" cy="228600"/>
          </a:xfrm>
          <a:prstGeom prst="rect">
            <a:avLst/>
          </a:prstGeom>
        </p:spPr>
      </p:pic>
      <p:sp>
        <p:nvSpPr>
          <p:cNvPr id="23" name="TextBox 22">
            <a:extLst>
              <a:ext uri="{FF2B5EF4-FFF2-40B4-BE49-F238E27FC236}">
                <a16:creationId xmlns:a16="http://schemas.microsoft.com/office/drawing/2014/main" id="{6ECDF493-BFBF-887A-56A9-686E81B6B46F}"/>
              </a:ext>
            </a:extLst>
          </p:cNvPr>
          <p:cNvSpPr txBox="1"/>
          <p:nvPr/>
        </p:nvSpPr>
        <p:spPr>
          <a:xfrm>
            <a:off x="9756774" y="6336543"/>
            <a:ext cx="1816100" cy="374571"/>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1600" dirty="0">
                <a:solidFill>
                  <a:schemeClr val="bg1"/>
                </a:solidFill>
                <a:latin typeface="Bahnschrift Light" panose="020B0502040204020203" pitchFamily="34" charset="0"/>
              </a:rPr>
              <a:t>Project B.A.T.</a:t>
            </a:r>
          </a:p>
        </p:txBody>
      </p:sp>
    </p:spTree>
    <p:extLst>
      <p:ext uri="{BB962C8B-B14F-4D97-AF65-F5344CB8AC3E}">
        <p14:creationId xmlns:p14="http://schemas.microsoft.com/office/powerpoint/2010/main" val="2160426259"/>
      </p:ext>
    </p:extLst>
  </p:cSld>
  <p:clrMapOvr>
    <a:masterClrMapping/>
  </p:clrMapOvr>
  <p:transition>
    <p:cover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74007B-BBC1-7D55-FF71-BD388C961B0D}"/>
              </a:ext>
            </a:extLst>
          </p:cNvPr>
          <p:cNvSpPr>
            <a:spLocks noGrp="1" noRot="1" noMove="1" noResize="1" noEditPoints="1" noAdjustHandles="1" noChangeArrowheads="1" noChangeShapeType="1"/>
          </p:cNvSpPr>
          <p:nvPr/>
        </p:nvSpPr>
        <p:spPr>
          <a:xfrm>
            <a:off x="0" y="0"/>
            <a:ext cx="12192000" cy="6858000"/>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ahnschrift" panose="020B0502040204020203" pitchFamily="34" charset="0"/>
            </a:endParaRPr>
          </a:p>
        </p:txBody>
      </p:sp>
      <p:sp>
        <p:nvSpPr>
          <p:cNvPr id="11" name="Rectangle 10">
            <a:extLst>
              <a:ext uri="{FF2B5EF4-FFF2-40B4-BE49-F238E27FC236}">
                <a16:creationId xmlns:a16="http://schemas.microsoft.com/office/drawing/2014/main" id="{F31DDFF3-BE43-DDBA-F294-72949F10ADCD}"/>
              </a:ext>
            </a:extLst>
          </p:cNvPr>
          <p:cNvSpPr/>
          <p:nvPr/>
        </p:nvSpPr>
        <p:spPr>
          <a:xfrm>
            <a:off x="0" y="0"/>
            <a:ext cx="12192000" cy="1371600"/>
          </a:xfrm>
          <a:prstGeom prst="rect">
            <a:avLst/>
          </a:prstGeom>
          <a:solidFill>
            <a:srgbClr val="00BCD4"/>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5F2A773-0E03-734C-2A1D-FDA5D17D9D4F}"/>
              </a:ext>
            </a:extLst>
          </p:cNvPr>
          <p:cNvSpPr txBox="1"/>
          <p:nvPr/>
        </p:nvSpPr>
        <p:spPr>
          <a:xfrm>
            <a:off x="4381500" y="1603883"/>
            <a:ext cx="3429000" cy="510778"/>
          </a:xfrm>
          <a:prstGeom prst="roundRect">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algn="ctr"/>
            <a:r>
              <a:rPr lang="en-US" sz="2400" b="1" dirty="0">
                <a:solidFill>
                  <a:srgbClr val="FFFFFF"/>
                </a:solidFill>
                <a:latin typeface="Bahnschrift" panose="020B0502040204020203" pitchFamily="34" charset="0"/>
              </a:rPr>
              <a:t>Automation</a:t>
            </a:r>
            <a:endParaRPr lang="en-US" sz="800" b="1" dirty="0">
              <a:solidFill>
                <a:srgbClr val="FFFFFF"/>
              </a:solidFill>
              <a:latin typeface="Bahnschrift" panose="020B0502040204020203" pitchFamily="34" charset="0"/>
            </a:endParaRPr>
          </a:p>
        </p:txBody>
      </p:sp>
      <p:sp>
        <p:nvSpPr>
          <p:cNvPr id="9" name="TextBox 8">
            <a:extLst>
              <a:ext uri="{FF2B5EF4-FFF2-40B4-BE49-F238E27FC236}">
                <a16:creationId xmlns:a16="http://schemas.microsoft.com/office/drawing/2014/main" id="{9C4A7C47-0A28-0238-115B-39289A62D80F}"/>
              </a:ext>
            </a:extLst>
          </p:cNvPr>
          <p:cNvSpPr txBox="1"/>
          <p:nvPr/>
        </p:nvSpPr>
        <p:spPr>
          <a:xfrm>
            <a:off x="1762125" y="314833"/>
            <a:ext cx="9810750" cy="783193"/>
          </a:xfrm>
          <a:prstGeom prst="roundRect">
            <a:avLst/>
          </a:prstGeom>
          <a:solidFill>
            <a:srgbClr val="1D1D1D"/>
          </a:solidFill>
          <a:effectLst>
            <a:outerShdw blurRad="50800" dist="38100" dir="2700000" algn="tl" rotWithShape="0">
              <a:prstClr val="black">
                <a:alpha val="40000"/>
              </a:prstClr>
            </a:outerShdw>
          </a:effectLst>
        </p:spPr>
        <p:txBody>
          <a:bodyPr wrap="square" rtlCol="0" anchor="ctr">
            <a:spAutoFit/>
          </a:bodyPr>
          <a:lstStyle/>
          <a:p>
            <a:r>
              <a:rPr lang="en-US" sz="4000" b="1" dirty="0">
                <a:solidFill>
                  <a:schemeClr val="bg1"/>
                </a:solidFill>
                <a:latin typeface="Bahnschrift" panose="020B0502040204020203" pitchFamily="34" charset="0"/>
              </a:rPr>
              <a:t>IMPLEMENTATION</a:t>
            </a:r>
          </a:p>
        </p:txBody>
      </p:sp>
      <p:sp>
        <p:nvSpPr>
          <p:cNvPr id="12" name="Rectangle: Rounded Corners 11">
            <a:extLst>
              <a:ext uri="{FF2B5EF4-FFF2-40B4-BE49-F238E27FC236}">
                <a16:creationId xmlns:a16="http://schemas.microsoft.com/office/drawing/2014/main" id="{1A70EC19-2711-C510-EF7C-7F807744AB62}"/>
              </a:ext>
            </a:extLst>
          </p:cNvPr>
          <p:cNvSpPr/>
          <p:nvPr/>
        </p:nvSpPr>
        <p:spPr>
          <a:xfrm>
            <a:off x="619125" y="236863"/>
            <a:ext cx="914400" cy="914400"/>
          </a:xfrm>
          <a:prstGeom prst="roundRect">
            <a:avLst/>
          </a:prstGeom>
          <a:solidFill>
            <a:srgbClr val="FFC10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6269D9B-2B18-15DF-97D1-CD6703BBF9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7725" y="465463"/>
            <a:ext cx="457200" cy="457200"/>
          </a:xfrm>
          <a:prstGeom prst="rect">
            <a:avLst/>
          </a:prstGeom>
          <a:noFill/>
        </p:spPr>
      </p:pic>
      <p:sp>
        <p:nvSpPr>
          <p:cNvPr id="14" name="TextBox 13">
            <a:extLst>
              <a:ext uri="{FF2B5EF4-FFF2-40B4-BE49-F238E27FC236}">
                <a16:creationId xmlns:a16="http://schemas.microsoft.com/office/drawing/2014/main" id="{907D8330-5749-A875-224B-4A5F123B7F7C}"/>
              </a:ext>
            </a:extLst>
          </p:cNvPr>
          <p:cNvSpPr txBox="1"/>
          <p:nvPr/>
        </p:nvSpPr>
        <p:spPr>
          <a:xfrm>
            <a:off x="615935" y="1593850"/>
            <a:ext cx="3429000" cy="510778"/>
          </a:xfrm>
          <a:prstGeom prst="roundRect">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algn="ctr"/>
            <a:r>
              <a:rPr lang="en-US" sz="2400" b="1" dirty="0">
                <a:solidFill>
                  <a:srgbClr val="FFFFFF"/>
                </a:solidFill>
                <a:latin typeface="Bahnschrift" panose="020B0502040204020203" pitchFamily="34" charset="0"/>
              </a:rPr>
              <a:t>Settings</a:t>
            </a:r>
          </a:p>
        </p:txBody>
      </p:sp>
      <p:sp>
        <p:nvSpPr>
          <p:cNvPr id="15" name="TextBox 14">
            <a:extLst>
              <a:ext uri="{FF2B5EF4-FFF2-40B4-BE49-F238E27FC236}">
                <a16:creationId xmlns:a16="http://schemas.microsoft.com/office/drawing/2014/main" id="{885CF950-50D9-8539-B017-5B0479CFD192}"/>
              </a:ext>
            </a:extLst>
          </p:cNvPr>
          <p:cNvSpPr txBox="1"/>
          <p:nvPr/>
        </p:nvSpPr>
        <p:spPr>
          <a:xfrm>
            <a:off x="8147065" y="1595239"/>
            <a:ext cx="3429000" cy="510778"/>
          </a:xfrm>
          <a:prstGeom prst="roundRect">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algn="ctr"/>
            <a:r>
              <a:rPr lang="en-US" sz="2400" b="1" dirty="0">
                <a:solidFill>
                  <a:srgbClr val="FFFFFF"/>
                </a:solidFill>
                <a:latin typeface="Bahnschrift" panose="020B0502040204020203" pitchFamily="34" charset="0"/>
              </a:rPr>
              <a:t>Interface</a:t>
            </a:r>
            <a:endParaRPr lang="en-US" sz="800" b="1" dirty="0">
              <a:solidFill>
                <a:srgbClr val="FFFFFF"/>
              </a:solidFill>
              <a:latin typeface="Bahnschrift" panose="020B0502040204020203" pitchFamily="34" charset="0"/>
            </a:endParaRPr>
          </a:p>
        </p:txBody>
      </p:sp>
      <p:pic>
        <p:nvPicPr>
          <p:cNvPr id="6" name="Picture 5">
            <a:extLst>
              <a:ext uri="{FF2B5EF4-FFF2-40B4-BE49-F238E27FC236}">
                <a16:creationId xmlns:a16="http://schemas.microsoft.com/office/drawing/2014/main" id="{BF768E4D-7FAC-9E52-7F1B-86BBA8382605}"/>
              </a:ext>
            </a:extLst>
          </p:cNvPr>
          <p:cNvPicPr>
            <a:picLocks noChangeAspect="1"/>
          </p:cNvPicPr>
          <p:nvPr/>
        </p:nvPicPr>
        <p:blipFill rotWithShape="1">
          <a:blip r:embed="rId5">
            <a:extLst>
              <a:ext uri="{28A0092B-C50C-407E-A947-70E740481C1C}">
                <a14:useLocalDpi xmlns:a14="http://schemas.microsoft.com/office/drawing/2010/main" val="0"/>
              </a:ext>
            </a:extLst>
          </a:blip>
          <a:srcRect l="-233" t="5396" r="233"/>
          <a:stretch/>
        </p:blipFill>
        <p:spPr>
          <a:xfrm>
            <a:off x="8143875" y="2329656"/>
            <a:ext cx="3429000" cy="2556353"/>
          </a:xfrm>
          <a:prstGeom prst="roundRect">
            <a:avLst>
              <a:gd name="adj" fmla="val 3067"/>
            </a:avLst>
          </a:prstGeom>
          <a:ln w="25400">
            <a:noFill/>
          </a:ln>
          <a:effectLst>
            <a:outerShdw blurRad="50800" dist="127000" dir="2700000" algn="tl" rotWithShape="0">
              <a:prstClr val="black">
                <a:alpha val="40000"/>
              </a:prstClr>
            </a:outerShdw>
          </a:effectLst>
        </p:spPr>
      </p:pic>
      <p:pic>
        <p:nvPicPr>
          <p:cNvPr id="18" name="Picture 12">
            <a:extLst>
              <a:ext uri="{FF2B5EF4-FFF2-40B4-BE49-F238E27FC236}">
                <a16:creationId xmlns:a16="http://schemas.microsoft.com/office/drawing/2014/main" id="{14CC3850-AA80-91B2-61AA-087031D2C5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238744" y="1627632"/>
            <a:ext cx="457200" cy="457200"/>
          </a:xfrm>
          <a:prstGeom prst="rect">
            <a:avLst/>
          </a:prstGeom>
          <a:noFill/>
        </p:spPr>
      </p:pic>
      <p:sp>
        <p:nvSpPr>
          <p:cNvPr id="20" name="TextBox 19">
            <a:extLst>
              <a:ext uri="{FF2B5EF4-FFF2-40B4-BE49-F238E27FC236}">
                <a16:creationId xmlns:a16="http://schemas.microsoft.com/office/drawing/2014/main" id="{68FCF965-C060-B8E4-6545-BA95AF5D0940}"/>
              </a:ext>
            </a:extLst>
          </p:cNvPr>
          <p:cNvSpPr txBox="1"/>
          <p:nvPr/>
        </p:nvSpPr>
        <p:spPr>
          <a:xfrm>
            <a:off x="11658600" y="6336544"/>
            <a:ext cx="374904" cy="374571"/>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1600" dirty="0">
                <a:solidFill>
                  <a:schemeClr val="bg1"/>
                </a:solidFill>
                <a:latin typeface="Bahnschrift Light" panose="020B0502040204020203" pitchFamily="34" charset="0"/>
              </a:rPr>
              <a:t>3</a:t>
            </a:r>
          </a:p>
        </p:txBody>
      </p:sp>
      <p:pic>
        <p:nvPicPr>
          <p:cNvPr id="21" name="Picture 12">
            <a:extLst>
              <a:ext uri="{FF2B5EF4-FFF2-40B4-BE49-F238E27FC236}">
                <a16:creationId xmlns:a16="http://schemas.microsoft.com/office/drawing/2014/main" id="{D84ADE98-E090-AF2D-7F69-A006111CA9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471416" y="1630672"/>
            <a:ext cx="457200" cy="457200"/>
          </a:xfrm>
          <a:prstGeom prst="rect">
            <a:avLst/>
          </a:prstGeom>
          <a:noFill/>
        </p:spPr>
      </p:pic>
      <p:pic>
        <p:nvPicPr>
          <p:cNvPr id="22" name="Picture 12">
            <a:extLst>
              <a:ext uri="{FF2B5EF4-FFF2-40B4-BE49-F238E27FC236}">
                <a16:creationId xmlns:a16="http://schemas.microsoft.com/office/drawing/2014/main" id="{2269ACFD-6133-8E08-114A-ABF46BBEF2E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04088" y="1627632"/>
            <a:ext cx="457200" cy="457200"/>
          </a:xfrm>
          <a:prstGeom prst="rect">
            <a:avLst/>
          </a:prstGeom>
          <a:noFill/>
        </p:spPr>
      </p:pic>
      <p:cxnSp>
        <p:nvCxnSpPr>
          <p:cNvPr id="3" name="Straight Connector 2">
            <a:extLst>
              <a:ext uri="{FF2B5EF4-FFF2-40B4-BE49-F238E27FC236}">
                <a16:creationId xmlns:a16="http://schemas.microsoft.com/office/drawing/2014/main" id="{2A860912-1879-8203-FAFC-D19899159163}"/>
              </a:ext>
            </a:extLst>
          </p:cNvPr>
          <p:cNvCxnSpPr/>
          <p:nvPr/>
        </p:nvCxnSpPr>
        <p:spPr>
          <a:xfrm>
            <a:off x="4215384" y="1603883"/>
            <a:ext cx="0" cy="5107232"/>
          </a:xfrm>
          <a:prstGeom prst="line">
            <a:avLst/>
          </a:prstGeom>
          <a:ln w="25400">
            <a:solidFill>
              <a:srgbClr val="1D1D1D"/>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EB6124-B311-8DB8-9F55-796203CF1258}"/>
              </a:ext>
            </a:extLst>
          </p:cNvPr>
          <p:cNvCxnSpPr/>
          <p:nvPr/>
        </p:nvCxnSpPr>
        <p:spPr>
          <a:xfrm>
            <a:off x="7982712" y="1600200"/>
            <a:ext cx="0" cy="5107232"/>
          </a:xfrm>
          <a:prstGeom prst="line">
            <a:avLst/>
          </a:prstGeom>
          <a:ln w="25400">
            <a:solidFill>
              <a:srgbClr val="1D1D1D"/>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3935F93-8544-D9A8-0CD1-180EEA39CD77}"/>
              </a:ext>
            </a:extLst>
          </p:cNvPr>
          <p:cNvSpPr txBox="1"/>
          <p:nvPr/>
        </p:nvSpPr>
        <p:spPr>
          <a:xfrm>
            <a:off x="615935" y="5111037"/>
            <a:ext cx="3429000" cy="1021556"/>
          </a:xfrm>
          <a:prstGeom prst="roundRect">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marL="285750" indent="-285750">
              <a:buFont typeface="Wingdings" panose="05000000000000000000" pitchFamily="2" charset="2"/>
              <a:buChar char="§"/>
            </a:pPr>
            <a:r>
              <a:rPr lang="en-US" dirty="0">
                <a:solidFill>
                  <a:srgbClr val="FFFFFF"/>
                </a:solidFill>
                <a:latin typeface="Bahnschrift" panose="020B0502040204020203" pitchFamily="34" charset="0"/>
              </a:rPr>
              <a:t>Building Block Choices</a:t>
            </a:r>
          </a:p>
          <a:p>
            <a:pPr marL="285750" indent="-285750">
              <a:buFont typeface="Wingdings" panose="05000000000000000000" pitchFamily="2" charset="2"/>
              <a:buChar char="§"/>
            </a:pPr>
            <a:r>
              <a:rPr lang="en-US" dirty="0">
                <a:solidFill>
                  <a:srgbClr val="FFFFFF"/>
                </a:solidFill>
                <a:latin typeface="Bahnschrift" panose="020B0502040204020203" pitchFamily="34" charset="0"/>
              </a:rPr>
              <a:t>Scale Of Generated Builds</a:t>
            </a:r>
          </a:p>
          <a:p>
            <a:pPr marL="285750" indent="-285750">
              <a:buFont typeface="Wingdings" panose="05000000000000000000" pitchFamily="2" charset="2"/>
              <a:buChar char="§"/>
            </a:pPr>
            <a:r>
              <a:rPr lang="en-US" dirty="0">
                <a:solidFill>
                  <a:srgbClr val="FFFFFF"/>
                </a:solidFill>
                <a:latin typeface="Bahnschrift" panose="020B0502040204020203" pitchFamily="34" charset="0"/>
              </a:rPr>
              <a:t>Base Building Height</a:t>
            </a:r>
          </a:p>
        </p:txBody>
      </p:sp>
      <p:sp>
        <p:nvSpPr>
          <p:cNvPr id="25" name="TextBox 24">
            <a:extLst>
              <a:ext uri="{FF2B5EF4-FFF2-40B4-BE49-F238E27FC236}">
                <a16:creationId xmlns:a16="http://schemas.microsoft.com/office/drawing/2014/main" id="{465F3459-C421-B56B-F7E4-4E4EA547A659}"/>
              </a:ext>
            </a:extLst>
          </p:cNvPr>
          <p:cNvSpPr txBox="1"/>
          <p:nvPr/>
        </p:nvSpPr>
        <p:spPr>
          <a:xfrm>
            <a:off x="4387834" y="5111037"/>
            <a:ext cx="3429000" cy="1021556"/>
          </a:xfrm>
          <a:prstGeom prst="roundRect">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marL="285750" indent="-285750">
              <a:buFont typeface="Wingdings" panose="05000000000000000000" pitchFamily="2" charset="2"/>
              <a:buChar char="§"/>
            </a:pPr>
            <a:r>
              <a:rPr lang="en-US" dirty="0">
                <a:solidFill>
                  <a:srgbClr val="FFFFFF"/>
                </a:solidFill>
                <a:latin typeface="Bahnschrift" panose="020B0502040204020203" pitchFamily="34" charset="0"/>
              </a:rPr>
              <a:t>Automatic Measurements</a:t>
            </a:r>
          </a:p>
          <a:p>
            <a:pPr marL="285750" indent="-285750">
              <a:buFont typeface="Wingdings" panose="05000000000000000000" pitchFamily="2" charset="2"/>
              <a:buChar char="§"/>
            </a:pPr>
            <a:r>
              <a:rPr lang="en-US" dirty="0">
                <a:solidFill>
                  <a:srgbClr val="FFFFFF"/>
                </a:solidFill>
                <a:latin typeface="Bahnschrift" panose="020B0502040204020203" pitchFamily="34" charset="0"/>
              </a:rPr>
              <a:t>Automatic Conversions</a:t>
            </a:r>
          </a:p>
          <a:p>
            <a:pPr marL="285750" indent="-285750">
              <a:buFont typeface="Wingdings" panose="05000000000000000000" pitchFamily="2" charset="2"/>
              <a:buChar char="§"/>
            </a:pPr>
            <a:r>
              <a:rPr lang="en-US" dirty="0">
                <a:solidFill>
                  <a:srgbClr val="FFFFFF"/>
                </a:solidFill>
                <a:latin typeface="Bahnschrift" panose="020B0502040204020203" pitchFamily="34" charset="0"/>
              </a:rPr>
              <a:t>Automatic Blueprint Builds</a:t>
            </a:r>
          </a:p>
        </p:txBody>
      </p:sp>
      <p:sp>
        <p:nvSpPr>
          <p:cNvPr id="26" name="TextBox 25">
            <a:extLst>
              <a:ext uri="{FF2B5EF4-FFF2-40B4-BE49-F238E27FC236}">
                <a16:creationId xmlns:a16="http://schemas.microsoft.com/office/drawing/2014/main" id="{039D89AF-3595-C1DD-6FDE-A2A271E7E5F1}"/>
              </a:ext>
            </a:extLst>
          </p:cNvPr>
          <p:cNvSpPr txBox="1"/>
          <p:nvPr/>
        </p:nvSpPr>
        <p:spPr>
          <a:xfrm>
            <a:off x="8143875" y="5111037"/>
            <a:ext cx="3429000" cy="1021556"/>
          </a:xfrm>
          <a:prstGeom prst="roundRect">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marL="285750" indent="-285750">
              <a:buFont typeface="Wingdings" panose="05000000000000000000" pitchFamily="2" charset="2"/>
              <a:buChar char="§"/>
            </a:pPr>
            <a:r>
              <a:rPr lang="en-US" dirty="0">
                <a:solidFill>
                  <a:srgbClr val="FFFFFF"/>
                </a:solidFill>
                <a:latin typeface="Bahnschrift" panose="020B0502040204020203" pitchFamily="34" charset="0"/>
              </a:rPr>
              <a:t>Material Design Interface</a:t>
            </a:r>
          </a:p>
          <a:p>
            <a:pPr marL="285750" indent="-285750">
              <a:buFont typeface="Wingdings" panose="05000000000000000000" pitchFamily="2" charset="2"/>
              <a:buChar char="§"/>
            </a:pPr>
            <a:r>
              <a:rPr lang="en-US" dirty="0">
                <a:solidFill>
                  <a:srgbClr val="FFFFFF"/>
                </a:solidFill>
                <a:latin typeface="Bahnschrift" panose="020B0502040204020203" pitchFamily="34" charset="0"/>
              </a:rPr>
              <a:t>Main Automation Menu</a:t>
            </a:r>
          </a:p>
          <a:p>
            <a:pPr marL="285750" indent="-285750">
              <a:buFont typeface="Wingdings" panose="05000000000000000000" pitchFamily="2" charset="2"/>
              <a:buChar char="§"/>
            </a:pPr>
            <a:r>
              <a:rPr lang="en-US" dirty="0">
                <a:solidFill>
                  <a:srgbClr val="FFFFFF"/>
                </a:solidFill>
                <a:latin typeface="Bahnschrift" panose="020B0502040204020203" pitchFamily="34" charset="0"/>
              </a:rPr>
              <a:t>Configurable Settings Menu</a:t>
            </a:r>
          </a:p>
        </p:txBody>
      </p:sp>
      <p:pic>
        <p:nvPicPr>
          <p:cNvPr id="29" name="Picture 28">
            <a:extLst>
              <a:ext uri="{FF2B5EF4-FFF2-40B4-BE49-F238E27FC236}">
                <a16:creationId xmlns:a16="http://schemas.microsoft.com/office/drawing/2014/main" id="{F0379B4F-4051-314B-2A1C-1EDD18FD4EDC}"/>
              </a:ext>
            </a:extLst>
          </p:cNvPr>
          <p:cNvPicPr>
            <a:picLocks noChangeAspect="1"/>
          </p:cNvPicPr>
          <p:nvPr/>
        </p:nvPicPr>
        <p:blipFill rotWithShape="1">
          <a:blip r:embed="rId12">
            <a:extLst>
              <a:ext uri="{28A0092B-C50C-407E-A947-70E740481C1C}">
                <a14:useLocalDpi xmlns:a14="http://schemas.microsoft.com/office/drawing/2010/main" val="0"/>
              </a:ext>
            </a:extLst>
          </a:blip>
          <a:srcRect t="-16267" b="-16267"/>
          <a:stretch/>
        </p:blipFill>
        <p:spPr>
          <a:xfrm>
            <a:off x="4384548" y="2329656"/>
            <a:ext cx="3429000" cy="2556353"/>
          </a:xfrm>
          <a:prstGeom prst="roundRect">
            <a:avLst>
              <a:gd name="adj" fmla="val 3067"/>
            </a:avLst>
          </a:prstGeom>
          <a:solidFill>
            <a:srgbClr val="1D1D1D"/>
          </a:solidFill>
          <a:ln w="25400">
            <a:noFill/>
          </a:ln>
          <a:effectLst>
            <a:outerShdw blurRad="50800" dist="127000" dir="2700000" algn="tl" rotWithShape="0">
              <a:prstClr val="black">
                <a:alpha val="40000"/>
              </a:prstClr>
            </a:outerShdw>
          </a:effectLst>
        </p:spPr>
      </p:pic>
      <p:pic>
        <p:nvPicPr>
          <p:cNvPr id="30" name="Picture 29">
            <a:extLst>
              <a:ext uri="{FF2B5EF4-FFF2-40B4-BE49-F238E27FC236}">
                <a16:creationId xmlns:a16="http://schemas.microsoft.com/office/drawing/2014/main" id="{3B032C74-AD16-4395-CAB0-26C8F36B1B78}"/>
              </a:ext>
            </a:extLst>
          </p:cNvPr>
          <p:cNvPicPr>
            <a:picLocks noChangeAspect="1"/>
          </p:cNvPicPr>
          <p:nvPr/>
        </p:nvPicPr>
        <p:blipFill rotWithShape="1">
          <a:blip r:embed="rId13">
            <a:extLst>
              <a:ext uri="{28A0092B-C50C-407E-A947-70E740481C1C}">
                <a14:useLocalDpi xmlns:a14="http://schemas.microsoft.com/office/drawing/2010/main" val="0"/>
              </a:ext>
            </a:extLst>
          </a:blip>
          <a:srcRect l="-58" t="5396" r="58"/>
          <a:stretch/>
        </p:blipFill>
        <p:spPr>
          <a:xfrm>
            <a:off x="613935" y="2329656"/>
            <a:ext cx="3429000" cy="2556353"/>
          </a:xfrm>
          <a:prstGeom prst="roundRect">
            <a:avLst>
              <a:gd name="adj" fmla="val 3067"/>
            </a:avLst>
          </a:prstGeom>
          <a:ln w="25400">
            <a:noFill/>
          </a:ln>
          <a:effectLst>
            <a:outerShdw blurRad="50800" dist="127000" dir="2700000" algn="tl" rotWithShape="0">
              <a:prstClr val="black">
                <a:alpha val="40000"/>
              </a:prstClr>
            </a:outerShdw>
          </a:effectLst>
        </p:spPr>
      </p:pic>
      <p:sp>
        <p:nvSpPr>
          <p:cNvPr id="33" name="TextBox 32">
            <a:extLst>
              <a:ext uri="{FF2B5EF4-FFF2-40B4-BE49-F238E27FC236}">
                <a16:creationId xmlns:a16="http://schemas.microsoft.com/office/drawing/2014/main" id="{ACFDA10D-E43A-5E6E-3C41-87BC230FD44B}"/>
              </a:ext>
            </a:extLst>
          </p:cNvPr>
          <p:cNvSpPr txBox="1"/>
          <p:nvPr/>
        </p:nvSpPr>
        <p:spPr>
          <a:xfrm>
            <a:off x="9756774" y="6336543"/>
            <a:ext cx="1816100" cy="374571"/>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1600" dirty="0">
                <a:solidFill>
                  <a:schemeClr val="bg1"/>
                </a:solidFill>
                <a:latin typeface="Bahnschrift Light" panose="020B0502040204020203" pitchFamily="34" charset="0"/>
              </a:rPr>
              <a:t>Project B.A.T.</a:t>
            </a:r>
          </a:p>
        </p:txBody>
      </p:sp>
    </p:spTree>
    <p:extLst>
      <p:ext uri="{BB962C8B-B14F-4D97-AF65-F5344CB8AC3E}">
        <p14:creationId xmlns:p14="http://schemas.microsoft.com/office/powerpoint/2010/main" val="217404933"/>
      </p:ext>
    </p:extLst>
  </p:cSld>
  <p:clrMapOvr>
    <a:masterClrMapping/>
  </p:clrMapOvr>
  <p:transition>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74007B-BBC1-7D55-FF71-BD388C961B0D}"/>
              </a:ext>
            </a:extLst>
          </p:cNvPr>
          <p:cNvSpPr>
            <a:spLocks noGrp="1" noRot="1" noMove="1" noResize="1" noEditPoints="1" noAdjustHandles="1" noChangeArrowheads="1" noChangeShapeType="1"/>
          </p:cNvSpPr>
          <p:nvPr/>
        </p:nvSpPr>
        <p:spPr>
          <a:xfrm>
            <a:off x="0" y="0"/>
            <a:ext cx="12192000" cy="6858000"/>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ahnschrift" panose="020B0502040204020203" pitchFamily="34" charset="0"/>
            </a:endParaRPr>
          </a:p>
        </p:txBody>
      </p:sp>
      <p:sp>
        <p:nvSpPr>
          <p:cNvPr id="11" name="Rectangle 10">
            <a:extLst>
              <a:ext uri="{FF2B5EF4-FFF2-40B4-BE49-F238E27FC236}">
                <a16:creationId xmlns:a16="http://schemas.microsoft.com/office/drawing/2014/main" id="{F31DDFF3-BE43-DDBA-F294-72949F10ADCD}"/>
              </a:ext>
            </a:extLst>
          </p:cNvPr>
          <p:cNvSpPr/>
          <p:nvPr/>
        </p:nvSpPr>
        <p:spPr>
          <a:xfrm>
            <a:off x="0" y="0"/>
            <a:ext cx="12192000" cy="1371600"/>
          </a:xfrm>
          <a:prstGeom prst="rect">
            <a:avLst/>
          </a:prstGeom>
          <a:solidFill>
            <a:srgbClr val="00BCD4"/>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C4A7C47-0A28-0238-115B-39289A62D80F}"/>
              </a:ext>
            </a:extLst>
          </p:cNvPr>
          <p:cNvSpPr txBox="1"/>
          <p:nvPr/>
        </p:nvSpPr>
        <p:spPr>
          <a:xfrm>
            <a:off x="1762125" y="314833"/>
            <a:ext cx="9810750" cy="783193"/>
          </a:xfrm>
          <a:prstGeom prst="roundRect">
            <a:avLst/>
          </a:prstGeom>
          <a:solidFill>
            <a:srgbClr val="1D1D1D"/>
          </a:solidFill>
          <a:effectLst>
            <a:outerShdw blurRad="50800" dist="38100" dir="2700000" algn="tl" rotWithShape="0">
              <a:prstClr val="black">
                <a:alpha val="40000"/>
              </a:prstClr>
            </a:outerShdw>
          </a:effectLst>
        </p:spPr>
        <p:txBody>
          <a:bodyPr wrap="square" rtlCol="0" anchor="ctr">
            <a:spAutoFit/>
          </a:bodyPr>
          <a:lstStyle/>
          <a:p>
            <a:r>
              <a:rPr lang="en-US" sz="4000" b="1" dirty="0">
                <a:solidFill>
                  <a:schemeClr val="bg1"/>
                </a:solidFill>
                <a:latin typeface="Bahnschrift" panose="020B0502040204020203" pitchFamily="34" charset="0"/>
              </a:rPr>
              <a:t>CONCLUSION</a:t>
            </a:r>
          </a:p>
        </p:txBody>
      </p:sp>
      <p:sp>
        <p:nvSpPr>
          <p:cNvPr id="12" name="Rectangle: Rounded Corners 11">
            <a:extLst>
              <a:ext uri="{FF2B5EF4-FFF2-40B4-BE49-F238E27FC236}">
                <a16:creationId xmlns:a16="http://schemas.microsoft.com/office/drawing/2014/main" id="{1A70EC19-2711-C510-EF7C-7F807744AB62}"/>
              </a:ext>
            </a:extLst>
          </p:cNvPr>
          <p:cNvSpPr/>
          <p:nvPr/>
        </p:nvSpPr>
        <p:spPr>
          <a:xfrm>
            <a:off x="619125" y="236863"/>
            <a:ext cx="914400" cy="914400"/>
          </a:xfrm>
          <a:prstGeom prst="roundRect">
            <a:avLst/>
          </a:prstGeom>
          <a:solidFill>
            <a:srgbClr val="FFC10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6269D9B-2B18-15DF-97D1-CD6703BBF9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7725" y="465463"/>
            <a:ext cx="457200" cy="457200"/>
          </a:xfrm>
          <a:prstGeom prst="rect">
            <a:avLst/>
          </a:prstGeom>
          <a:noFill/>
        </p:spPr>
      </p:pic>
      <p:sp>
        <p:nvSpPr>
          <p:cNvPr id="15" name="TextBox 14">
            <a:extLst>
              <a:ext uri="{FF2B5EF4-FFF2-40B4-BE49-F238E27FC236}">
                <a16:creationId xmlns:a16="http://schemas.microsoft.com/office/drawing/2014/main" id="{CB1D0F9E-C26F-CD44-AE3C-C38F92CBB347}"/>
              </a:ext>
            </a:extLst>
          </p:cNvPr>
          <p:cNvSpPr txBox="1"/>
          <p:nvPr/>
        </p:nvSpPr>
        <p:spPr>
          <a:xfrm>
            <a:off x="11658600" y="6336544"/>
            <a:ext cx="374904" cy="374571"/>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1600" dirty="0">
                <a:solidFill>
                  <a:schemeClr val="bg1"/>
                </a:solidFill>
                <a:latin typeface="Bahnschrift Light" panose="020B0502040204020203" pitchFamily="34" charset="0"/>
              </a:rPr>
              <a:t>4</a:t>
            </a:r>
          </a:p>
        </p:txBody>
      </p:sp>
      <p:sp>
        <p:nvSpPr>
          <p:cNvPr id="16" name="TextBox 15">
            <a:extLst>
              <a:ext uri="{FF2B5EF4-FFF2-40B4-BE49-F238E27FC236}">
                <a16:creationId xmlns:a16="http://schemas.microsoft.com/office/drawing/2014/main" id="{38AB9EA0-43E8-8AAE-709B-9F0A7D9E51E6}"/>
              </a:ext>
            </a:extLst>
          </p:cNvPr>
          <p:cNvSpPr txBox="1"/>
          <p:nvPr/>
        </p:nvSpPr>
        <p:spPr>
          <a:xfrm>
            <a:off x="615934" y="1593850"/>
            <a:ext cx="5029200" cy="510778"/>
          </a:xfrm>
          <a:prstGeom prst="roundRect">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algn="ctr"/>
            <a:r>
              <a:rPr lang="en-US" sz="2400" b="1" dirty="0">
                <a:solidFill>
                  <a:srgbClr val="FFFFFF"/>
                </a:solidFill>
                <a:latin typeface="Bahnschrift" panose="020B0502040204020203" pitchFamily="34" charset="0"/>
              </a:rPr>
              <a:t>Summary</a:t>
            </a:r>
          </a:p>
        </p:txBody>
      </p:sp>
      <p:pic>
        <p:nvPicPr>
          <p:cNvPr id="18" name="Picture 12">
            <a:extLst>
              <a:ext uri="{FF2B5EF4-FFF2-40B4-BE49-F238E27FC236}">
                <a16:creationId xmlns:a16="http://schemas.microsoft.com/office/drawing/2014/main" id="{173C54BB-7192-43F0-59C9-490B3CF9F9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4088" y="1627632"/>
            <a:ext cx="457200" cy="457200"/>
          </a:xfrm>
          <a:prstGeom prst="rect">
            <a:avLst/>
          </a:prstGeom>
          <a:noFill/>
        </p:spPr>
      </p:pic>
      <p:sp>
        <p:nvSpPr>
          <p:cNvPr id="19" name="TextBox 18">
            <a:extLst>
              <a:ext uri="{FF2B5EF4-FFF2-40B4-BE49-F238E27FC236}">
                <a16:creationId xmlns:a16="http://schemas.microsoft.com/office/drawing/2014/main" id="{21771FDB-F216-D8E7-D14D-FAEA4F717D7B}"/>
              </a:ext>
            </a:extLst>
          </p:cNvPr>
          <p:cNvSpPr txBox="1"/>
          <p:nvPr/>
        </p:nvSpPr>
        <p:spPr>
          <a:xfrm>
            <a:off x="615935" y="2331720"/>
            <a:ext cx="5029200" cy="3729038"/>
          </a:xfrm>
          <a:prstGeom prst="roundRect">
            <a:avLst>
              <a:gd name="adj" fmla="val 3183"/>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marL="285750" indent="-285750">
              <a:buFont typeface="Wingdings" panose="05000000000000000000" pitchFamily="2" charset="2"/>
              <a:buChar char="§"/>
            </a:pPr>
            <a:r>
              <a:rPr lang="en-US" b="1" dirty="0">
                <a:solidFill>
                  <a:srgbClr val="FFFFFF"/>
                </a:solidFill>
                <a:latin typeface="Bahnschrift" panose="020B0502040204020203" pitchFamily="34" charset="0"/>
              </a:rPr>
              <a:t>The Problem</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Creating In-Game Plans Of Real Places</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Repetitive Manual Calculations</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Room For Human-Error</a:t>
            </a:r>
          </a:p>
          <a:p>
            <a:pPr marL="285750" indent="-285750">
              <a:buFont typeface="Wingdings" panose="05000000000000000000" pitchFamily="2" charset="2"/>
              <a:buChar char="§"/>
            </a:pPr>
            <a:r>
              <a:rPr lang="en-US" b="1" dirty="0">
                <a:solidFill>
                  <a:srgbClr val="FFFFFF"/>
                </a:solidFill>
                <a:latin typeface="Bahnschrift" panose="020B0502040204020203" pitchFamily="34" charset="0"/>
              </a:rPr>
              <a:t>The Solution</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Automates Calculating Scale</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Automates Outline Building</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Customizable Build Behavior</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Reduced Room For Human-Error</a:t>
            </a:r>
          </a:p>
          <a:p>
            <a:pPr marL="285750" indent="-285750">
              <a:buFont typeface="Wingdings" panose="05000000000000000000" pitchFamily="2" charset="2"/>
              <a:buChar char="§"/>
            </a:pPr>
            <a:r>
              <a:rPr lang="en-US" b="1" dirty="0">
                <a:solidFill>
                  <a:srgbClr val="FFFFFF"/>
                </a:solidFill>
                <a:latin typeface="Bahnschrift" panose="020B0502040204020203" pitchFamily="34" charset="0"/>
              </a:rPr>
              <a:t>Major Features</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Minecraft Automation</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User-Controlled Settings</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User Interface</a:t>
            </a:r>
          </a:p>
        </p:txBody>
      </p:sp>
      <p:cxnSp>
        <p:nvCxnSpPr>
          <p:cNvPr id="20" name="Straight Connector 19">
            <a:extLst>
              <a:ext uri="{FF2B5EF4-FFF2-40B4-BE49-F238E27FC236}">
                <a16:creationId xmlns:a16="http://schemas.microsoft.com/office/drawing/2014/main" id="{019B3C71-8FE5-5013-0636-2D7695C44427}"/>
              </a:ext>
            </a:extLst>
          </p:cNvPr>
          <p:cNvCxnSpPr>
            <a:cxnSpLocks/>
          </p:cNvCxnSpPr>
          <p:nvPr/>
        </p:nvCxnSpPr>
        <p:spPr>
          <a:xfrm>
            <a:off x="6096000" y="1603883"/>
            <a:ext cx="0" cy="5107232"/>
          </a:xfrm>
          <a:prstGeom prst="line">
            <a:avLst/>
          </a:prstGeom>
          <a:ln w="25400">
            <a:solidFill>
              <a:srgbClr val="1D1D1D"/>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E9DDD50-22CE-AC35-B5CE-285D86E8ECD1}"/>
              </a:ext>
            </a:extLst>
          </p:cNvPr>
          <p:cNvSpPr txBox="1"/>
          <p:nvPr/>
        </p:nvSpPr>
        <p:spPr>
          <a:xfrm>
            <a:off x="6543675" y="1597406"/>
            <a:ext cx="5029200" cy="510778"/>
          </a:xfrm>
          <a:prstGeom prst="roundRect">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algn="ctr"/>
            <a:r>
              <a:rPr lang="en-US" sz="2400" b="1" dirty="0">
                <a:solidFill>
                  <a:srgbClr val="FFFFFF"/>
                </a:solidFill>
                <a:latin typeface="Bahnschrift" panose="020B0502040204020203" pitchFamily="34" charset="0"/>
              </a:rPr>
              <a:t>What To Expect</a:t>
            </a:r>
          </a:p>
        </p:txBody>
      </p:sp>
      <p:pic>
        <p:nvPicPr>
          <p:cNvPr id="17" name="Picture 12">
            <a:extLst>
              <a:ext uri="{FF2B5EF4-FFF2-40B4-BE49-F238E27FC236}">
                <a16:creationId xmlns:a16="http://schemas.microsoft.com/office/drawing/2014/main" id="{96E489AE-CFF1-0B4E-253B-6789D994BF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35020" y="1661414"/>
            <a:ext cx="457200" cy="457200"/>
          </a:xfrm>
          <a:prstGeom prst="rect">
            <a:avLst/>
          </a:prstGeom>
          <a:noFill/>
        </p:spPr>
      </p:pic>
      <p:sp>
        <p:nvSpPr>
          <p:cNvPr id="21" name="TextBox 20">
            <a:extLst>
              <a:ext uri="{FF2B5EF4-FFF2-40B4-BE49-F238E27FC236}">
                <a16:creationId xmlns:a16="http://schemas.microsoft.com/office/drawing/2014/main" id="{C048F494-7784-EC6E-6194-6D9050BCDDB6}"/>
              </a:ext>
            </a:extLst>
          </p:cNvPr>
          <p:cNvSpPr txBox="1"/>
          <p:nvPr/>
        </p:nvSpPr>
        <p:spPr>
          <a:xfrm>
            <a:off x="6543675" y="2348526"/>
            <a:ext cx="5029200" cy="1003697"/>
          </a:xfrm>
          <a:prstGeom prst="roundRect">
            <a:avLst>
              <a:gd name="adj" fmla="val 14081"/>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marL="285750" indent="-285750">
              <a:buFont typeface="Wingdings" panose="05000000000000000000" pitchFamily="2" charset="2"/>
              <a:buChar char="§"/>
            </a:pPr>
            <a:r>
              <a:rPr lang="en-US" dirty="0">
                <a:solidFill>
                  <a:srgbClr val="FFFFFF"/>
                </a:solidFill>
                <a:latin typeface="Bahnschrift" panose="020B0502040204020203" pitchFamily="34" charset="0"/>
              </a:rPr>
              <a:t>Live Demonstrations Of Game Automation</a:t>
            </a:r>
          </a:p>
          <a:p>
            <a:pPr marL="285750" indent="-285750">
              <a:buFont typeface="Wingdings" panose="05000000000000000000" pitchFamily="2" charset="2"/>
              <a:buChar char="§"/>
            </a:pPr>
            <a:r>
              <a:rPr lang="en-US" dirty="0">
                <a:solidFill>
                  <a:srgbClr val="FFFFFF"/>
                </a:solidFill>
                <a:latin typeface="Bahnschrift" panose="020B0502040204020203" pitchFamily="34" charset="0"/>
              </a:rPr>
              <a:t>Recreation Of University Buildings Outlines</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Building Of 2D and 3D Blueprints</a:t>
            </a:r>
          </a:p>
        </p:txBody>
      </p:sp>
      <p:pic>
        <p:nvPicPr>
          <p:cNvPr id="3" name="Picture 2">
            <a:extLst>
              <a:ext uri="{FF2B5EF4-FFF2-40B4-BE49-F238E27FC236}">
                <a16:creationId xmlns:a16="http://schemas.microsoft.com/office/drawing/2014/main" id="{408F8076-1CBE-4F9F-9799-B8F1BBC6FBCE}"/>
              </a:ext>
            </a:extLst>
          </p:cNvPr>
          <p:cNvPicPr>
            <a:picLocks noChangeAspect="1"/>
          </p:cNvPicPr>
          <p:nvPr/>
        </p:nvPicPr>
        <p:blipFill rotWithShape="1">
          <a:blip r:embed="rId9">
            <a:extLst>
              <a:ext uri="{28A0092B-C50C-407E-A947-70E740481C1C}">
                <a14:useLocalDpi xmlns:a14="http://schemas.microsoft.com/office/drawing/2010/main" val="0"/>
              </a:ext>
            </a:extLst>
          </a:blip>
          <a:srcRect t="16246"/>
          <a:stretch/>
        </p:blipFill>
        <p:spPr>
          <a:xfrm>
            <a:off x="6543673" y="3691423"/>
            <a:ext cx="5029200" cy="2369335"/>
          </a:xfrm>
          <a:prstGeom prst="roundRect">
            <a:avLst>
              <a:gd name="adj" fmla="val 4071"/>
            </a:avLst>
          </a:prstGeom>
          <a:effectLst>
            <a:outerShdw blurRad="50800" dist="127000" dir="2700000" algn="tl" rotWithShape="0">
              <a:prstClr val="black">
                <a:alpha val="40000"/>
              </a:prstClr>
            </a:outerShdw>
          </a:effectLst>
        </p:spPr>
      </p:pic>
      <p:sp>
        <p:nvSpPr>
          <p:cNvPr id="24" name="TextBox 23">
            <a:extLst>
              <a:ext uri="{FF2B5EF4-FFF2-40B4-BE49-F238E27FC236}">
                <a16:creationId xmlns:a16="http://schemas.microsoft.com/office/drawing/2014/main" id="{F2C16780-0B67-89CD-BCA2-31FCA5543BA7}"/>
              </a:ext>
            </a:extLst>
          </p:cNvPr>
          <p:cNvSpPr txBox="1"/>
          <p:nvPr/>
        </p:nvSpPr>
        <p:spPr>
          <a:xfrm>
            <a:off x="9756774" y="6336543"/>
            <a:ext cx="1816100" cy="374571"/>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1600" dirty="0">
                <a:solidFill>
                  <a:schemeClr val="bg1"/>
                </a:solidFill>
                <a:latin typeface="Bahnschrift Light" panose="020B0502040204020203" pitchFamily="34" charset="0"/>
              </a:rPr>
              <a:t>Project B.A.T.</a:t>
            </a:r>
          </a:p>
        </p:txBody>
      </p:sp>
    </p:spTree>
    <p:extLst>
      <p:ext uri="{BB962C8B-B14F-4D97-AF65-F5344CB8AC3E}">
        <p14:creationId xmlns:p14="http://schemas.microsoft.com/office/powerpoint/2010/main" val="2783697339"/>
      </p:ext>
    </p:extLst>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74007B-BBC1-7D55-FF71-BD388C961B0D}"/>
              </a:ext>
            </a:extLst>
          </p:cNvPr>
          <p:cNvSpPr>
            <a:spLocks noGrp="1" noRot="1" noMove="1" noResize="1" noEditPoints="1" noAdjustHandles="1" noChangeArrowheads="1" noChangeShapeType="1"/>
          </p:cNvSpPr>
          <p:nvPr/>
        </p:nvSpPr>
        <p:spPr>
          <a:xfrm>
            <a:off x="0" y="0"/>
            <a:ext cx="12192000" cy="6858000"/>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ahnschrift" panose="020B0502040204020203" pitchFamily="34" charset="0"/>
            </a:endParaRPr>
          </a:p>
        </p:txBody>
      </p:sp>
      <p:sp>
        <p:nvSpPr>
          <p:cNvPr id="11" name="Rectangle 10">
            <a:extLst>
              <a:ext uri="{FF2B5EF4-FFF2-40B4-BE49-F238E27FC236}">
                <a16:creationId xmlns:a16="http://schemas.microsoft.com/office/drawing/2014/main" id="{F31DDFF3-BE43-DDBA-F294-72949F10ADCD}"/>
              </a:ext>
            </a:extLst>
          </p:cNvPr>
          <p:cNvSpPr/>
          <p:nvPr/>
        </p:nvSpPr>
        <p:spPr>
          <a:xfrm>
            <a:off x="0" y="0"/>
            <a:ext cx="12192000" cy="4655820"/>
          </a:xfrm>
          <a:prstGeom prst="rect">
            <a:avLst/>
          </a:prstGeom>
          <a:solidFill>
            <a:srgbClr val="00BCD4"/>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5F2A773-0E03-734C-2A1D-FDA5D17D9D4F}"/>
              </a:ext>
            </a:extLst>
          </p:cNvPr>
          <p:cNvSpPr txBox="1"/>
          <p:nvPr/>
        </p:nvSpPr>
        <p:spPr>
          <a:xfrm>
            <a:off x="1524000" y="693244"/>
            <a:ext cx="9144000" cy="1328023"/>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7200" b="1" dirty="0">
                <a:solidFill>
                  <a:schemeClr val="bg1"/>
                </a:solidFill>
                <a:latin typeface="Bahnschrift" panose="020B0502040204020203" pitchFamily="34" charset="0"/>
              </a:rPr>
              <a:t>PROJECT B.A.T.</a:t>
            </a:r>
          </a:p>
        </p:txBody>
      </p:sp>
      <p:sp>
        <p:nvSpPr>
          <p:cNvPr id="9" name="TextBox 8">
            <a:extLst>
              <a:ext uri="{FF2B5EF4-FFF2-40B4-BE49-F238E27FC236}">
                <a16:creationId xmlns:a16="http://schemas.microsoft.com/office/drawing/2014/main" id="{9C4A7C47-0A28-0238-115B-39289A62D80F}"/>
              </a:ext>
            </a:extLst>
          </p:cNvPr>
          <p:cNvSpPr txBox="1"/>
          <p:nvPr/>
        </p:nvSpPr>
        <p:spPr>
          <a:xfrm>
            <a:off x="1524000" y="2859258"/>
            <a:ext cx="9144000" cy="783193"/>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4000" b="1" dirty="0">
                <a:solidFill>
                  <a:schemeClr val="bg1"/>
                </a:solidFill>
                <a:latin typeface="Bahnschrift" panose="020B0502040204020203" pitchFamily="34" charset="0"/>
              </a:rPr>
              <a:t>Thank You!</a:t>
            </a:r>
          </a:p>
        </p:txBody>
      </p:sp>
      <p:sp>
        <p:nvSpPr>
          <p:cNvPr id="12" name="TextBox 11">
            <a:extLst>
              <a:ext uri="{FF2B5EF4-FFF2-40B4-BE49-F238E27FC236}">
                <a16:creationId xmlns:a16="http://schemas.microsoft.com/office/drawing/2014/main" id="{AB0674F5-AB75-03FF-AF1B-CFB01A06BD44}"/>
              </a:ext>
            </a:extLst>
          </p:cNvPr>
          <p:cNvSpPr txBox="1"/>
          <p:nvPr/>
        </p:nvSpPr>
        <p:spPr>
          <a:xfrm>
            <a:off x="11658600" y="6336544"/>
            <a:ext cx="374904" cy="374571"/>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1600" dirty="0">
                <a:solidFill>
                  <a:schemeClr val="bg1"/>
                </a:solidFill>
                <a:latin typeface="Bahnschrift Light" panose="020B0502040204020203" pitchFamily="34" charset="0"/>
              </a:rPr>
              <a:t>5</a:t>
            </a:r>
          </a:p>
        </p:txBody>
      </p:sp>
      <p:sp>
        <p:nvSpPr>
          <p:cNvPr id="13" name="Rectangle: Rounded Corners 12">
            <a:extLst>
              <a:ext uri="{FF2B5EF4-FFF2-40B4-BE49-F238E27FC236}">
                <a16:creationId xmlns:a16="http://schemas.microsoft.com/office/drawing/2014/main" id="{D0F8E641-DF47-E940-BE8A-FB6377F9FEA6}"/>
              </a:ext>
            </a:extLst>
          </p:cNvPr>
          <p:cNvSpPr/>
          <p:nvPr/>
        </p:nvSpPr>
        <p:spPr>
          <a:xfrm>
            <a:off x="5555970" y="4065382"/>
            <a:ext cx="1080060" cy="1085403"/>
          </a:xfrm>
          <a:prstGeom prst="roundRect">
            <a:avLst/>
          </a:prstGeom>
          <a:solidFill>
            <a:srgbClr val="FFC10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2">
            <a:extLst>
              <a:ext uri="{FF2B5EF4-FFF2-40B4-BE49-F238E27FC236}">
                <a16:creationId xmlns:a16="http://schemas.microsoft.com/office/drawing/2014/main" id="{8B5C300B-FD61-F625-3A86-D2D456180C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56020" y="4178602"/>
            <a:ext cx="879961" cy="879961"/>
          </a:xfrm>
          <a:prstGeom prst="rect">
            <a:avLst/>
          </a:prstGeom>
          <a:noFill/>
        </p:spPr>
      </p:pic>
    </p:spTree>
    <p:extLst>
      <p:ext uri="{BB962C8B-B14F-4D97-AF65-F5344CB8AC3E}">
        <p14:creationId xmlns:p14="http://schemas.microsoft.com/office/powerpoint/2010/main" val="3241091171"/>
      </p:ext>
    </p:extLst>
  </p:cSld>
  <p:clrMapOvr>
    <a:masterClrMapping/>
  </p:clrMapOvr>
  <p:transition>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TotalTime>
  <Words>346</Words>
  <Application>Microsoft Office PowerPoint</Application>
  <PresentationFormat>Widescreen</PresentationFormat>
  <Paragraphs>70</Paragraphs>
  <Slides>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Bahnschrift</vt:lpstr>
      <vt:lpstr>Bahnschrift Light</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Green</dc:creator>
  <cp:lastModifiedBy>Kevin Green</cp:lastModifiedBy>
  <cp:revision>263</cp:revision>
  <dcterms:created xsi:type="dcterms:W3CDTF">2022-05-02T05:39:58Z</dcterms:created>
  <dcterms:modified xsi:type="dcterms:W3CDTF">2022-05-05T01:13:20Z</dcterms:modified>
</cp:coreProperties>
</file>